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4"/>
  </p:sldMasterIdLst>
  <p:notesMasterIdLst>
    <p:notesMasterId r:id="rId52"/>
  </p:notesMasterIdLst>
  <p:handoutMasterIdLst>
    <p:handoutMasterId r:id="rId53"/>
  </p:handoutMasterIdLst>
  <p:sldIdLst>
    <p:sldId id="256" r:id="rId35"/>
    <p:sldId id="293" r:id="rId36"/>
    <p:sldId id="342" r:id="rId37"/>
    <p:sldId id="343" r:id="rId38"/>
    <p:sldId id="298" r:id="rId39"/>
    <p:sldId id="299" r:id="rId40"/>
    <p:sldId id="344" r:id="rId41"/>
    <p:sldId id="369" r:id="rId42"/>
    <p:sldId id="350" r:id="rId43"/>
    <p:sldId id="377" r:id="rId44"/>
    <p:sldId id="351" r:id="rId45"/>
    <p:sldId id="371" r:id="rId46"/>
    <p:sldId id="345" r:id="rId47"/>
    <p:sldId id="300" r:id="rId48"/>
    <p:sldId id="353" r:id="rId49"/>
    <p:sldId id="348" r:id="rId50"/>
    <p:sldId id="301" r:id="rId51"/>
  </p:sldIdLst>
  <p:sldSz cx="12192000" cy="6858000"/>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C80B7C1C-299B-43FB-B4BE-A219A76AE719}">
          <p14:sldIdLst>
            <p14:sldId id="256"/>
            <p14:sldId id="293"/>
            <p14:sldId id="342"/>
          </p14:sldIdLst>
        </p14:section>
        <p14:section name="Untitled Section" id="{2B4DB91A-D1BA-4AAF-A0EB-F69270D5DADD}">
          <p14:sldIdLst>
            <p14:sldId id="343"/>
            <p14:sldId id="298"/>
            <p14:sldId id="299"/>
            <p14:sldId id="344"/>
            <p14:sldId id="369"/>
            <p14:sldId id="350"/>
            <p14:sldId id="377"/>
            <p14:sldId id="351"/>
            <p14:sldId id="371"/>
            <p14:sldId id="345"/>
            <p14:sldId id="300"/>
            <p14:sldId id="353"/>
            <p14:sldId id="348"/>
            <p14:sldId id="301"/>
          </p14:sldIdLst>
        </p14:section>
        <p14:section name="Core Layouts" id="{60A54D45-8AF5-46D7-8EF1-5150059B1F73}">
          <p14:sldIdLst/>
        </p14:section>
        <p14:section name="Statements" id="{B54805ED-C841-4184-97A3-9A8A395B81A4}">
          <p14:sldIdLst/>
        </p14:section>
        <p14:section name="Icons" id="{639A3AC3-56C9-4E74-B380-83C6F673B520}">
          <p14:sldIdLst/>
        </p14:section>
        <p14:section name="Team" id="{B593EB7B-8159-40EF-A191-383E2F990CCD}">
          <p14:sldIdLst/>
        </p14:section>
        <p14:section name="Maps" id="{5C4B4130-93F2-4E81-A54F-C98E8997B69D}">
          <p14:sldIdLst/>
        </p14:section>
        <p14:section name="Charts &amp; Tables" id="{65C67439-CD6E-4C1D-9418-B5B915456644}">
          <p14:sldIdLst/>
        </p14:section>
        <p14:section name="End" id="{386F323E-7B92-45FD-B14D-8071E7AF8A8F}">
          <p14:sldIdLst/>
        </p14:section>
      </p14:sectionLst>
    </p:ext>
    <p:ext uri="{EFAFB233-063F-42B5-8137-9DF3F51BA10A}">
      <p15:sldGuideLst xmlns:p15="http://schemas.microsoft.com/office/powerpoint/2012/main">
        <p15:guide id="2" pos="3840">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3F52"/>
    <a:srgbClr val="000000"/>
    <a:srgbClr val="B5B6AF"/>
    <a:srgbClr val="FCE2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1" autoAdjust="0"/>
    <p:restoredTop sz="94660"/>
  </p:normalViewPr>
  <p:slideViewPr>
    <p:cSldViewPr snapToGrid="0">
      <p:cViewPr varScale="1">
        <p:scale>
          <a:sx n="64" d="100"/>
          <a:sy n="64" d="100"/>
        </p:scale>
        <p:origin x="560" y="48"/>
      </p:cViewPr>
      <p:guideLst>
        <p:guide pos="3840"/>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4" d="100"/>
          <a:sy n="64" d="100"/>
        </p:scale>
        <p:origin x="2263" y="1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5.xml"/><Relationship Id="rId21" Type="http://schemas.openxmlformats.org/officeDocument/2006/relationships/customXml" Target="../customXml/item21.xml"/><Relationship Id="rId34" Type="http://schemas.openxmlformats.org/officeDocument/2006/relationships/slideMaster" Target="slideMasters/slideMaster1.xml"/><Relationship Id="rId42" Type="http://schemas.openxmlformats.org/officeDocument/2006/relationships/slide" Target="slides/slide8.xml"/><Relationship Id="rId47" Type="http://schemas.openxmlformats.org/officeDocument/2006/relationships/slide" Target="slides/slide13.xml"/><Relationship Id="rId50" Type="http://schemas.openxmlformats.org/officeDocument/2006/relationships/slide" Target="slides/slide16.xml"/><Relationship Id="rId55"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slide" Target="slides/slide4.xml"/><Relationship Id="rId46"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customXml" Target="../customXml/item20.xml"/><Relationship Id="rId29" Type="http://schemas.openxmlformats.org/officeDocument/2006/relationships/customXml" Target="../customXml/item29.xml"/><Relationship Id="rId41" Type="http://schemas.openxmlformats.org/officeDocument/2006/relationships/slide" Target="slides/slide7.xml"/><Relationship Id="rId54"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customXml" Target="../customXml/item32.xml"/><Relationship Id="rId37" Type="http://schemas.openxmlformats.org/officeDocument/2006/relationships/slide" Target="slides/slide3.xml"/><Relationship Id="rId40" Type="http://schemas.openxmlformats.org/officeDocument/2006/relationships/slide" Target="slides/slide6.xml"/><Relationship Id="rId45" Type="http://schemas.openxmlformats.org/officeDocument/2006/relationships/slide" Target="slides/slide1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2.xml"/><Relationship Id="rId49" Type="http://schemas.openxmlformats.org/officeDocument/2006/relationships/slide" Target="slides/slide15.xml"/><Relationship Id="rId57"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customXml" Target="../customXml/item31.xml"/><Relationship Id="rId44" Type="http://schemas.openxmlformats.org/officeDocument/2006/relationships/slide" Target="slides/slide10.xml"/><Relationship Id="rId52"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slide" Target="slides/slide1.xml"/><Relationship Id="rId43" Type="http://schemas.openxmlformats.org/officeDocument/2006/relationships/slide" Target="slides/slide9.xml"/><Relationship Id="rId48" Type="http://schemas.openxmlformats.org/officeDocument/2006/relationships/slide" Target="slides/slide14.xml"/><Relationship Id="rId56" Type="http://schemas.openxmlformats.org/officeDocument/2006/relationships/viewProps" Target="viewProps.xml"/><Relationship Id="rId8" Type="http://schemas.openxmlformats.org/officeDocument/2006/relationships/customXml" Target="../customXml/item8.xml"/><Relationship Id="rId51" Type="http://schemas.openxmlformats.org/officeDocument/2006/relationships/slide" Target="slides/slide1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AD013F-2A47-E445-AF97-B8A2C8AB4E87}" type="datetimeFigureOut">
              <a:rPr lang="en-US" smtClean="0"/>
              <a:t>5/3/2023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68F6C6-AE85-C645-A67A-F68527CD1C73}" type="slidenum">
              <a:rPr lang="en-US" smtClean="0"/>
              <a:t>‹#›</a:t>
            </a:fld>
            <a:endParaRPr lang="en-US"/>
          </a:p>
        </p:txBody>
      </p:sp>
    </p:spTree>
    <p:extLst>
      <p:ext uri="{BB962C8B-B14F-4D97-AF65-F5344CB8AC3E}">
        <p14:creationId xmlns:p14="http://schemas.microsoft.com/office/powerpoint/2010/main" val="479061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ABF690-6176-1C43-8BC2-BCEFCBC13479}" type="datetimeFigureOut">
              <a:rPr lang="en-US" smtClean="0"/>
              <a:t>5/3/2023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93DD24-24F3-0145-90E6-42F560A3C044}" type="slidenum">
              <a:rPr lang="en-US" smtClean="0"/>
              <a:t>‹#›</a:t>
            </a:fld>
            <a:endParaRPr lang="en-US"/>
          </a:p>
        </p:txBody>
      </p:sp>
    </p:spTree>
    <p:extLst>
      <p:ext uri="{BB962C8B-B14F-4D97-AF65-F5344CB8AC3E}">
        <p14:creationId xmlns:p14="http://schemas.microsoft.com/office/powerpoint/2010/main" val="6628075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025692-8394-44BC-89E4-1765BCCDAC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256136" y="5461795"/>
            <a:ext cx="1371600" cy="835610"/>
          </a:xfrm>
          <a:prstGeom prst="rect">
            <a:avLst/>
          </a:prstGeom>
        </p:spPr>
      </p:pic>
      <p:sp>
        <p:nvSpPr>
          <p:cNvPr id="5" name="Text Placeholder 4">
            <a:extLst>
              <a:ext uri="{FF2B5EF4-FFF2-40B4-BE49-F238E27FC236}">
                <a16:creationId xmlns:a16="http://schemas.microsoft.com/office/drawing/2014/main" id="{8340455C-1392-44C3-997F-DA1CA4CD2B02}"/>
              </a:ext>
            </a:extLst>
          </p:cNvPr>
          <p:cNvSpPr>
            <a:spLocks noGrp="1"/>
          </p:cNvSpPr>
          <p:nvPr>
            <p:ph type="body" sz="quarter" idx="10" hasCustomPrompt="1"/>
          </p:nvPr>
        </p:nvSpPr>
        <p:spPr>
          <a:xfrm>
            <a:off x="1219199" y="1039813"/>
            <a:ext cx="9752014" cy="2389187"/>
          </a:xfrm>
          <a:prstGeom prst="rect">
            <a:avLst/>
          </a:prstGeom>
        </p:spPr>
        <p:txBody>
          <a:bodyPr lIns="0" tIns="0" rIns="0" bIns="0">
            <a:noAutofit/>
          </a:bodyPr>
          <a:lstStyle>
            <a:lvl1pPr marL="0" indent="0">
              <a:buNone/>
              <a:defRPr sz="8000">
                <a:solidFill>
                  <a:schemeClr val="tx1"/>
                </a:solidFill>
                <a:latin typeface="+mj-lt"/>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add title</a:t>
            </a:r>
            <a:endParaRPr lang="en-GB"/>
          </a:p>
        </p:txBody>
      </p:sp>
      <p:sp>
        <p:nvSpPr>
          <p:cNvPr id="7" name="Text Placeholder 6">
            <a:extLst>
              <a:ext uri="{FF2B5EF4-FFF2-40B4-BE49-F238E27FC236}">
                <a16:creationId xmlns:a16="http://schemas.microsoft.com/office/drawing/2014/main" id="{A6B46C67-10BC-40FE-A687-6DD815DF1D7C}"/>
              </a:ext>
            </a:extLst>
          </p:cNvPr>
          <p:cNvSpPr>
            <a:spLocks noGrp="1"/>
          </p:cNvSpPr>
          <p:nvPr>
            <p:ph type="body" sz="quarter" idx="11" hasCustomPrompt="1"/>
          </p:nvPr>
        </p:nvSpPr>
        <p:spPr>
          <a:xfrm>
            <a:off x="1219200" y="3802404"/>
            <a:ext cx="6464038" cy="1591632"/>
          </a:xfrm>
          <a:prstGeom prst="rect">
            <a:avLst/>
          </a:prstGeom>
        </p:spPr>
        <p:txBody>
          <a:bodyPr lIns="0" tIns="0" rIns="0" bIns="0">
            <a:noAutofit/>
          </a:bodyPr>
          <a:lstStyle>
            <a:lvl1pPr marL="0" indent="0">
              <a:buNone/>
              <a:defRPr/>
            </a:lvl1pPr>
            <a:lvl2pPr marL="457200" indent="0">
              <a:buNone/>
              <a:defRPr/>
            </a:lvl2pPr>
            <a:lvl3pPr marL="914400" indent="0">
              <a:buNone/>
              <a:defRPr/>
            </a:lvl3pPr>
            <a:lvl4pPr marL="1371600" indent="0">
              <a:buNone/>
              <a:defRPr/>
            </a:lvl4pPr>
            <a:lvl5pPr marL="0" indent="0" algn="l">
              <a:buNone/>
              <a:defRPr sz="3200">
                <a:solidFill>
                  <a:schemeClr val="tx1"/>
                </a:solidFill>
              </a:defRPr>
            </a:lvl5pPr>
          </a:lstStyle>
          <a:p>
            <a:pPr lvl="4"/>
            <a:r>
              <a:rPr lang="en-GB" dirty="0"/>
              <a:t>Add sub heading / presenter</a:t>
            </a:r>
            <a:endParaRPr lang="en-GB"/>
          </a:p>
        </p:txBody>
      </p:sp>
      <p:sp>
        <p:nvSpPr>
          <p:cNvPr id="2" name="Guides" hidden="1">
            <a:extLst>
              <a:ext uri="{FF2B5EF4-FFF2-40B4-BE49-F238E27FC236}">
                <a16:creationId xmlns:a16="http://schemas.microsoft.com/office/drawing/2014/main" id="{49E55373-3CD7-421E-ABBB-FEC33B440A37}"/>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3435585152"/>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768" userDrawn="1">
          <p15:clr>
            <a:srgbClr val="FF96FF"/>
          </p15:clr>
        </p15:guide>
        <p15:guide id="6" pos="6911" userDrawn="1">
          <p15:clr>
            <a:srgbClr val="FF96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DEB6E-8A1C-4390-902D-E6882C8F6C57}"/>
              </a:ext>
            </a:extLst>
          </p:cNvPr>
          <p:cNvSpPr>
            <a:spLocks noGrp="1"/>
          </p:cNvSpPr>
          <p:nvPr>
            <p:ph type="title"/>
          </p:nvPr>
        </p:nvSpPr>
        <p:spPr/>
        <p:txBody>
          <a:bodyPr/>
          <a:lstStyle/>
          <a:p>
            <a:r>
              <a:rPr lang="en-GB"/>
              <a:t>Click to edit Master title style</a:t>
            </a:r>
          </a:p>
        </p:txBody>
      </p:sp>
      <p:sp>
        <p:nvSpPr>
          <p:cNvPr id="6" name="Guides" hidden="1">
            <a:extLst>
              <a:ext uri="{FF2B5EF4-FFF2-40B4-BE49-F238E27FC236}">
                <a16:creationId xmlns:a16="http://schemas.microsoft.com/office/drawing/2014/main" id="{AE657565-4B38-4D14-97EB-B1A700EDF6EF}"/>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8" name="Content Placeholder 7">
            <a:extLst>
              <a:ext uri="{FF2B5EF4-FFF2-40B4-BE49-F238E27FC236}">
                <a16:creationId xmlns:a16="http://schemas.microsoft.com/office/drawing/2014/main" id="{2F9B6D28-460A-4678-82A4-21E53A1C349F}"/>
              </a:ext>
            </a:extLst>
          </p:cNvPr>
          <p:cNvSpPr>
            <a:spLocks noGrp="1"/>
          </p:cNvSpPr>
          <p:nvPr>
            <p:ph sz="quarter" idx="10"/>
          </p:nvPr>
        </p:nvSpPr>
        <p:spPr>
          <a:xfrm>
            <a:off x="1219200" y="2667000"/>
            <a:ext cx="4767263" cy="3649663"/>
          </a:xfrm>
        </p:spPr>
        <p:txBody>
          <a:bodyPr lIns="0" tIns="0" rIns="0" bIns="0"/>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0" name="Content Placeholder 9">
            <a:extLst>
              <a:ext uri="{FF2B5EF4-FFF2-40B4-BE49-F238E27FC236}">
                <a16:creationId xmlns:a16="http://schemas.microsoft.com/office/drawing/2014/main" id="{E3D9A9AB-EA63-478D-8F07-5E94C93744A3}"/>
              </a:ext>
            </a:extLst>
          </p:cNvPr>
          <p:cNvSpPr>
            <a:spLocks noGrp="1"/>
          </p:cNvSpPr>
          <p:nvPr>
            <p:ph sz="quarter" idx="11"/>
          </p:nvPr>
        </p:nvSpPr>
        <p:spPr>
          <a:xfrm>
            <a:off x="6203950" y="2667000"/>
            <a:ext cx="4767263" cy="3649663"/>
          </a:xfrm>
        </p:spPr>
        <p:txBody>
          <a:bodyPr lIns="0" tIns="0" rIns="0"/>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1218087390"/>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768" userDrawn="1">
          <p15:clr>
            <a:srgbClr val="FF96FF"/>
          </p15:clr>
        </p15:guide>
        <p15:guide id="6" pos="3771" userDrawn="1">
          <p15:clr>
            <a:srgbClr val="FF96FF"/>
          </p15:clr>
        </p15:guide>
        <p15:guide id="7" pos="3908" userDrawn="1">
          <p15:clr>
            <a:srgbClr val="FF96FF"/>
          </p15:clr>
        </p15:guide>
        <p15:guide id="8" pos="6911" userDrawn="1">
          <p15:clr>
            <a:srgbClr val="FF96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x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37F2-05DD-406D-9E7C-F592CAF38AB1}"/>
              </a:ext>
            </a:extLst>
          </p:cNvPr>
          <p:cNvSpPr>
            <a:spLocks noGrp="1"/>
          </p:cNvSpPr>
          <p:nvPr>
            <p:ph type="title"/>
          </p:nvPr>
        </p:nvSpPr>
        <p:spPr/>
        <p:txBody>
          <a:bodyPr/>
          <a:lstStyle/>
          <a:p>
            <a:r>
              <a:rPr lang="en-GB"/>
              <a:t>Click to edit Master title style</a:t>
            </a:r>
          </a:p>
        </p:txBody>
      </p:sp>
      <p:sp>
        <p:nvSpPr>
          <p:cNvPr id="6" name="Guides" hidden="1">
            <a:extLst>
              <a:ext uri="{FF2B5EF4-FFF2-40B4-BE49-F238E27FC236}">
                <a16:creationId xmlns:a16="http://schemas.microsoft.com/office/drawing/2014/main" id="{3F4BA93F-B797-4202-851C-3680CAB7EFDA}"/>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8" name="Content Placeholder 7">
            <a:extLst>
              <a:ext uri="{FF2B5EF4-FFF2-40B4-BE49-F238E27FC236}">
                <a16:creationId xmlns:a16="http://schemas.microsoft.com/office/drawing/2014/main" id="{67A8DD67-6AC4-4E2B-84EC-F8B9EAC62534}"/>
              </a:ext>
            </a:extLst>
          </p:cNvPr>
          <p:cNvSpPr>
            <a:spLocks noGrp="1"/>
          </p:cNvSpPr>
          <p:nvPr>
            <p:ph sz="quarter" idx="13"/>
          </p:nvPr>
        </p:nvSpPr>
        <p:spPr>
          <a:xfrm>
            <a:off x="1219200" y="2667000"/>
            <a:ext cx="3106738" cy="3649663"/>
          </a:xfrm>
        </p:spPr>
        <p:txBody>
          <a:bodyPr lIns="0"/>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0" name="Content Placeholder 9">
            <a:extLst>
              <a:ext uri="{FF2B5EF4-FFF2-40B4-BE49-F238E27FC236}">
                <a16:creationId xmlns:a16="http://schemas.microsoft.com/office/drawing/2014/main" id="{0FC2FDD6-5425-4891-9331-E991A68E27F0}"/>
              </a:ext>
            </a:extLst>
          </p:cNvPr>
          <p:cNvSpPr>
            <a:spLocks noGrp="1"/>
          </p:cNvSpPr>
          <p:nvPr>
            <p:ph sz="quarter" idx="14"/>
          </p:nvPr>
        </p:nvSpPr>
        <p:spPr>
          <a:xfrm>
            <a:off x="4541838" y="2667000"/>
            <a:ext cx="3106737" cy="3649663"/>
          </a:xfrm>
        </p:spPr>
        <p:txBody>
          <a:bodyPr lIns="0"/>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2" name="Content Placeholder 11">
            <a:extLst>
              <a:ext uri="{FF2B5EF4-FFF2-40B4-BE49-F238E27FC236}">
                <a16:creationId xmlns:a16="http://schemas.microsoft.com/office/drawing/2014/main" id="{4F9AEB5E-F482-4BAE-9F0E-46CFA676B268}"/>
              </a:ext>
            </a:extLst>
          </p:cNvPr>
          <p:cNvSpPr>
            <a:spLocks noGrp="1"/>
          </p:cNvSpPr>
          <p:nvPr>
            <p:ph sz="quarter" idx="15"/>
          </p:nvPr>
        </p:nvSpPr>
        <p:spPr>
          <a:xfrm>
            <a:off x="7864475" y="2667000"/>
            <a:ext cx="3106738" cy="3649663"/>
          </a:xfrm>
        </p:spPr>
        <p:txBody>
          <a:bodyPr lIns="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882567125"/>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768" userDrawn="1">
          <p15:clr>
            <a:srgbClr val="FF96FF"/>
          </p15:clr>
        </p15:guide>
        <p15:guide id="6" pos="2725" userDrawn="1">
          <p15:clr>
            <a:srgbClr val="FF96FF"/>
          </p15:clr>
        </p15:guide>
        <p15:guide id="7" pos="2861" userDrawn="1">
          <p15:clr>
            <a:srgbClr val="FF96FF"/>
          </p15:clr>
        </p15:guide>
        <p15:guide id="8" pos="4818" userDrawn="1">
          <p15:clr>
            <a:srgbClr val="FF96FF"/>
          </p15:clr>
        </p15:guide>
        <p15:guide id="9" pos="4954" userDrawn="1">
          <p15:clr>
            <a:srgbClr val="FF96FF"/>
          </p15:clr>
        </p15:guide>
        <p15:guide id="10" pos="6911" userDrawn="1">
          <p15:clr>
            <a:srgbClr val="FF96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6096000" y="0"/>
            <a:ext cx="6083300" cy="68580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B6D86C21-4A58-4AE0-8483-0972F08AE09B}"/>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Title 2">
            <a:extLst>
              <a:ext uri="{FF2B5EF4-FFF2-40B4-BE49-F238E27FC236}">
                <a16:creationId xmlns:a16="http://schemas.microsoft.com/office/drawing/2014/main" id="{B8D54512-9982-4278-99BE-CAEE418CC4DE}"/>
              </a:ext>
            </a:extLst>
          </p:cNvPr>
          <p:cNvSpPr>
            <a:spLocks noGrp="1"/>
          </p:cNvSpPr>
          <p:nvPr>
            <p:ph type="title"/>
          </p:nvPr>
        </p:nvSpPr>
        <p:spPr>
          <a:xfrm>
            <a:off x="487274" y="1043710"/>
            <a:ext cx="5045308" cy="1435813"/>
          </a:xfrm>
        </p:spPr>
        <p:txBody>
          <a:bodyPr/>
          <a:lstStyle/>
          <a:p>
            <a:r>
              <a:rPr lang="en-GB" dirty="0"/>
              <a:t>Click to edit Master title style</a:t>
            </a:r>
          </a:p>
        </p:txBody>
      </p:sp>
      <p:sp>
        <p:nvSpPr>
          <p:cNvPr id="8" name="Text Placeholder 26">
            <a:extLst>
              <a:ext uri="{FF2B5EF4-FFF2-40B4-BE49-F238E27FC236}">
                <a16:creationId xmlns:a16="http://schemas.microsoft.com/office/drawing/2014/main" id="{5453B361-ABB3-4D38-BE64-FB1396B88ACE}"/>
              </a:ext>
            </a:extLst>
          </p:cNvPr>
          <p:cNvSpPr>
            <a:spLocks noGrp="1"/>
          </p:cNvSpPr>
          <p:nvPr>
            <p:ph type="body" sz="quarter" idx="15" hasCustomPrompt="1"/>
          </p:nvPr>
        </p:nvSpPr>
        <p:spPr>
          <a:xfrm>
            <a:off x="487274" y="2960473"/>
            <a:ext cx="5045075" cy="434975"/>
          </a:xfrm>
        </p:spPr>
        <p:txBody>
          <a:bodyPr lIns="0">
            <a:noAutofit/>
          </a:bodyPr>
          <a:lstStyle>
            <a:lvl1pPr marL="0" inden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9" name="Text Placeholder 28">
            <a:extLst>
              <a:ext uri="{FF2B5EF4-FFF2-40B4-BE49-F238E27FC236}">
                <a16:creationId xmlns:a16="http://schemas.microsoft.com/office/drawing/2014/main" id="{9F25DCF8-8974-4F0F-BDB8-995CB224B2C2}"/>
              </a:ext>
            </a:extLst>
          </p:cNvPr>
          <p:cNvSpPr>
            <a:spLocks noGrp="1"/>
          </p:cNvSpPr>
          <p:nvPr>
            <p:ph type="body" sz="quarter" idx="16"/>
          </p:nvPr>
        </p:nvSpPr>
        <p:spPr>
          <a:xfrm>
            <a:off x="487274" y="3395089"/>
            <a:ext cx="5045075" cy="1241568"/>
          </a:xfrm>
        </p:spPr>
        <p:txBody>
          <a:bodyPr lIns="0">
            <a:noAutofit/>
          </a:bodyPr>
          <a:lstStyle>
            <a:lvl1pPr>
              <a:defRPr sz="1400"/>
            </a:lvl1pPr>
            <a:lvl2pPr>
              <a:defRPr sz="1200"/>
            </a:lvl2pPr>
            <a:lvl3pPr>
              <a:defRPr sz="1200"/>
            </a:lvl3pPr>
            <a:lvl4pPr>
              <a:defRPr sz="1100"/>
            </a:lvl4pPr>
            <a:lvl5pPr>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0" name="Text Placeholder 26">
            <a:extLst>
              <a:ext uri="{FF2B5EF4-FFF2-40B4-BE49-F238E27FC236}">
                <a16:creationId xmlns:a16="http://schemas.microsoft.com/office/drawing/2014/main" id="{BA29AC53-2CEA-483B-9C80-ACA6A6034DE2}"/>
              </a:ext>
            </a:extLst>
          </p:cNvPr>
          <p:cNvSpPr>
            <a:spLocks noGrp="1"/>
          </p:cNvSpPr>
          <p:nvPr>
            <p:ph type="body" sz="quarter" idx="17" hasCustomPrompt="1"/>
          </p:nvPr>
        </p:nvSpPr>
        <p:spPr>
          <a:xfrm>
            <a:off x="487274" y="4792816"/>
            <a:ext cx="5045075" cy="434975"/>
          </a:xfrm>
        </p:spPr>
        <p:txBody>
          <a:bodyPr lIns="0">
            <a:noAutofit/>
          </a:bodyPr>
          <a:lstStyle>
            <a:lvl1pPr marL="0" inden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11" name="Text Placeholder 28">
            <a:extLst>
              <a:ext uri="{FF2B5EF4-FFF2-40B4-BE49-F238E27FC236}">
                <a16:creationId xmlns:a16="http://schemas.microsoft.com/office/drawing/2014/main" id="{6158DCCA-973E-4A79-A83E-D2632E3FF400}"/>
              </a:ext>
            </a:extLst>
          </p:cNvPr>
          <p:cNvSpPr>
            <a:spLocks noGrp="1"/>
          </p:cNvSpPr>
          <p:nvPr>
            <p:ph type="body" sz="quarter" idx="18"/>
          </p:nvPr>
        </p:nvSpPr>
        <p:spPr>
          <a:xfrm>
            <a:off x="487274" y="5227432"/>
            <a:ext cx="5045075" cy="1241568"/>
          </a:xfrm>
        </p:spPr>
        <p:txBody>
          <a:bodyPr lIns="0">
            <a:noAutofit/>
          </a:bodyPr>
          <a:lstStyle>
            <a:lvl1pPr>
              <a:defRPr sz="1400"/>
            </a:lvl1pPr>
            <a:lvl2pPr>
              <a:defRPr sz="1200"/>
            </a:lvl2pPr>
            <a:lvl3pPr>
              <a:defRPr sz="1200"/>
            </a:lvl3pPr>
            <a:lvl4pPr>
              <a:defRPr sz="1100"/>
            </a:lvl4pPr>
            <a:lvl5pPr>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33890290"/>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6" pos="6911" userDrawn="1">
          <p15:clr>
            <a:srgbClr val="FF96FF"/>
          </p15:clr>
        </p15:guide>
        <p15:guide id="7"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6083300" cy="68580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766EF386-4FE9-4CEA-99BF-EBAD6E40CAC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5" name="Title 2">
            <a:extLst>
              <a:ext uri="{FF2B5EF4-FFF2-40B4-BE49-F238E27FC236}">
                <a16:creationId xmlns:a16="http://schemas.microsoft.com/office/drawing/2014/main" id="{DD0E5AA5-1C9C-49B7-A60B-DF5F4273832F}"/>
              </a:ext>
            </a:extLst>
          </p:cNvPr>
          <p:cNvSpPr>
            <a:spLocks noGrp="1"/>
          </p:cNvSpPr>
          <p:nvPr>
            <p:ph type="title"/>
          </p:nvPr>
        </p:nvSpPr>
        <p:spPr>
          <a:xfrm>
            <a:off x="6657162" y="1043862"/>
            <a:ext cx="5045308" cy="1435813"/>
          </a:xfrm>
        </p:spPr>
        <p:txBody>
          <a:bodyPr/>
          <a:lstStyle/>
          <a:p>
            <a:r>
              <a:rPr lang="en-GB" dirty="0"/>
              <a:t>Click to edit Master title style</a:t>
            </a:r>
          </a:p>
        </p:txBody>
      </p:sp>
      <p:sp>
        <p:nvSpPr>
          <p:cNvPr id="6" name="Text Placeholder 26">
            <a:extLst>
              <a:ext uri="{FF2B5EF4-FFF2-40B4-BE49-F238E27FC236}">
                <a16:creationId xmlns:a16="http://schemas.microsoft.com/office/drawing/2014/main" id="{858A4E21-728C-4767-B032-C61551427D07}"/>
              </a:ext>
            </a:extLst>
          </p:cNvPr>
          <p:cNvSpPr>
            <a:spLocks noGrp="1"/>
          </p:cNvSpPr>
          <p:nvPr>
            <p:ph type="body" sz="quarter" idx="13" hasCustomPrompt="1"/>
          </p:nvPr>
        </p:nvSpPr>
        <p:spPr>
          <a:xfrm>
            <a:off x="6657161" y="2960625"/>
            <a:ext cx="5045075" cy="434975"/>
          </a:xfrm>
        </p:spPr>
        <p:txBody>
          <a:bodyPr lIns="0">
            <a:noAutofit/>
          </a:bodyPr>
          <a:lstStyle>
            <a:lvl1pPr marL="0" inden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7" name="Text Placeholder 28">
            <a:extLst>
              <a:ext uri="{FF2B5EF4-FFF2-40B4-BE49-F238E27FC236}">
                <a16:creationId xmlns:a16="http://schemas.microsoft.com/office/drawing/2014/main" id="{1311A0E2-76ED-45F9-B34C-18A74B19E4FC}"/>
              </a:ext>
            </a:extLst>
          </p:cNvPr>
          <p:cNvSpPr>
            <a:spLocks noGrp="1"/>
          </p:cNvSpPr>
          <p:nvPr>
            <p:ph type="body" sz="quarter" idx="14"/>
          </p:nvPr>
        </p:nvSpPr>
        <p:spPr>
          <a:xfrm>
            <a:off x="6657161" y="3395241"/>
            <a:ext cx="5045075" cy="1241568"/>
          </a:xfrm>
        </p:spPr>
        <p:txBody>
          <a:bodyPr lIns="0">
            <a:noAutofit/>
          </a:bodyPr>
          <a:lstStyle>
            <a:lvl1pPr>
              <a:defRPr sz="1400"/>
            </a:lvl1pPr>
            <a:lvl2pPr>
              <a:defRPr sz="1200"/>
            </a:lvl2pPr>
            <a:lvl3pPr>
              <a:defRPr sz="1200"/>
            </a:lvl3pPr>
            <a:lvl4pPr>
              <a:defRPr sz="1100"/>
            </a:lvl4pPr>
            <a:lvl5pPr>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8" name="Text Placeholder 26">
            <a:extLst>
              <a:ext uri="{FF2B5EF4-FFF2-40B4-BE49-F238E27FC236}">
                <a16:creationId xmlns:a16="http://schemas.microsoft.com/office/drawing/2014/main" id="{B88C5736-AFBB-4E0E-885A-3E7289A5B070}"/>
              </a:ext>
            </a:extLst>
          </p:cNvPr>
          <p:cNvSpPr>
            <a:spLocks noGrp="1"/>
          </p:cNvSpPr>
          <p:nvPr>
            <p:ph type="body" sz="quarter" idx="15" hasCustomPrompt="1"/>
          </p:nvPr>
        </p:nvSpPr>
        <p:spPr>
          <a:xfrm>
            <a:off x="6657161" y="4792968"/>
            <a:ext cx="5045075" cy="434975"/>
          </a:xfrm>
        </p:spPr>
        <p:txBody>
          <a:bodyPr lIns="0">
            <a:noAutofit/>
          </a:bodyPr>
          <a:lstStyle>
            <a:lvl1pPr marL="0" inden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9" name="Text Placeholder 28">
            <a:extLst>
              <a:ext uri="{FF2B5EF4-FFF2-40B4-BE49-F238E27FC236}">
                <a16:creationId xmlns:a16="http://schemas.microsoft.com/office/drawing/2014/main" id="{3A5015B0-5E5C-4633-9D79-0E0F2AF500CE}"/>
              </a:ext>
            </a:extLst>
          </p:cNvPr>
          <p:cNvSpPr>
            <a:spLocks noGrp="1"/>
          </p:cNvSpPr>
          <p:nvPr>
            <p:ph type="body" sz="quarter" idx="16"/>
          </p:nvPr>
        </p:nvSpPr>
        <p:spPr>
          <a:xfrm>
            <a:off x="6657161" y="5227584"/>
            <a:ext cx="5045075" cy="1241568"/>
          </a:xfrm>
        </p:spPr>
        <p:txBody>
          <a:bodyPr lIns="0">
            <a:noAutofit/>
          </a:bodyPr>
          <a:lstStyle>
            <a:lvl1pPr>
              <a:defRPr sz="1400"/>
            </a:lvl1pPr>
            <a:lvl2pPr>
              <a:defRPr sz="1200"/>
            </a:lvl2pPr>
            <a:lvl3pPr>
              <a:defRPr sz="1200"/>
            </a:lvl3pPr>
            <a:lvl4pPr>
              <a:defRPr sz="1100"/>
            </a:lvl4pPr>
            <a:lvl5pPr>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2672598361"/>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768" userDrawn="1">
          <p15:clr>
            <a:srgbClr val="FF96FF"/>
          </p15:clr>
        </p15:guide>
        <p15:guide id="6" pos="6911" userDrawn="1">
          <p15:clr>
            <a:srgbClr val="FF96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x Picture Lef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6083300" cy="34290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766EF386-4FE9-4CEA-99BF-EBAD6E40CAC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6" name="Text Placeholder 26">
            <a:extLst>
              <a:ext uri="{FF2B5EF4-FFF2-40B4-BE49-F238E27FC236}">
                <a16:creationId xmlns:a16="http://schemas.microsoft.com/office/drawing/2014/main" id="{858A4E21-728C-4767-B032-C61551427D07}"/>
              </a:ext>
            </a:extLst>
          </p:cNvPr>
          <p:cNvSpPr>
            <a:spLocks noGrp="1"/>
          </p:cNvSpPr>
          <p:nvPr>
            <p:ph type="body" sz="quarter" idx="13" hasCustomPrompt="1"/>
          </p:nvPr>
        </p:nvSpPr>
        <p:spPr>
          <a:xfrm>
            <a:off x="7025641" y="972286"/>
            <a:ext cx="4676596" cy="434975"/>
          </a:xfrm>
        </p:spPr>
        <p:txBody>
          <a:bodyPr lIns="0">
            <a:noAutofit/>
          </a:bodyPr>
          <a:lstStyle>
            <a:lvl1pPr marL="0" inden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7" name="Text Placeholder 28">
            <a:extLst>
              <a:ext uri="{FF2B5EF4-FFF2-40B4-BE49-F238E27FC236}">
                <a16:creationId xmlns:a16="http://schemas.microsoft.com/office/drawing/2014/main" id="{1311A0E2-76ED-45F9-B34C-18A74B19E4FC}"/>
              </a:ext>
            </a:extLst>
          </p:cNvPr>
          <p:cNvSpPr>
            <a:spLocks noGrp="1"/>
          </p:cNvSpPr>
          <p:nvPr>
            <p:ph type="body" sz="quarter" idx="14"/>
          </p:nvPr>
        </p:nvSpPr>
        <p:spPr>
          <a:xfrm>
            <a:off x="7025641" y="1406902"/>
            <a:ext cx="4676596" cy="1241568"/>
          </a:xfrm>
        </p:spPr>
        <p:txBody>
          <a:bodyPr lIns="0">
            <a:noAutofit/>
          </a:bodyPr>
          <a:lstStyle>
            <a:lvl1pPr>
              <a:defRPr sz="1400"/>
            </a:lvl1pPr>
            <a:lvl2pPr>
              <a:defRPr sz="1200"/>
            </a:lvl2pPr>
            <a:lvl3pPr>
              <a:defRPr sz="1200"/>
            </a:lvl3pPr>
            <a:lvl4pPr>
              <a:defRPr sz="1100"/>
            </a:lvl4pPr>
            <a:lvl5pPr>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8" name="Text Placeholder 26">
            <a:extLst>
              <a:ext uri="{FF2B5EF4-FFF2-40B4-BE49-F238E27FC236}">
                <a16:creationId xmlns:a16="http://schemas.microsoft.com/office/drawing/2014/main" id="{B88C5736-AFBB-4E0E-885A-3E7289A5B070}"/>
              </a:ext>
            </a:extLst>
          </p:cNvPr>
          <p:cNvSpPr>
            <a:spLocks noGrp="1"/>
          </p:cNvSpPr>
          <p:nvPr>
            <p:ph type="body" sz="quarter" idx="15" hasCustomPrompt="1"/>
          </p:nvPr>
        </p:nvSpPr>
        <p:spPr>
          <a:xfrm>
            <a:off x="7025642" y="4220647"/>
            <a:ext cx="4676596" cy="434975"/>
          </a:xfrm>
        </p:spPr>
        <p:txBody>
          <a:bodyPr lIns="0">
            <a:noAutofit/>
          </a:bodyPr>
          <a:lstStyle>
            <a:lvl1pPr marL="0" inden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9" name="Text Placeholder 28">
            <a:extLst>
              <a:ext uri="{FF2B5EF4-FFF2-40B4-BE49-F238E27FC236}">
                <a16:creationId xmlns:a16="http://schemas.microsoft.com/office/drawing/2014/main" id="{3A5015B0-5E5C-4633-9D79-0E0F2AF500CE}"/>
              </a:ext>
            </a:extLst>
          </p:cNvPr>
          <p:cNvSpPr>
            <a:spLocks noGrp="1"/>
          </p:cNvSpPr>
          <p:nvPr>
            <p:ph type="body" sz="quarter" idx="16"/>
          </p:nvPr>
        </p:nvSpPr>
        <p:spPr>
          <a:xfrm>
            <a:off x="7025642" y="4655263"/>
            <a:ext cx="4676596" cy="1241568"/>
          </a:xfrm>
        </p:spPr>
        <p:txBody>
          <a:bodyPr lIns="0">
            <a:noAutofit/>
          </a:bodyPr>
          <a:lstStyle>
            <a:lvl1pPr>
              <a:defRPr sz="1400"/>
            </a:lvl1pPr>
            <a:lvl2pPr>
              <a:defRPr sz="1200"/>
            </a:lvl2pPr>
            <a:lvl3pPr>
              <a:defRPr sz="1200"/>
            </a:lvl3pPr>
            <a:lvl4pPr>
              <a:defRPr sz="1100"/>
            </a:lvl4pPr>
            <a:lvl5pPr>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0" name="Picture Placeholder 3">
            <a:extLst>
              <a:ext uri="{FF2B5EF4-FFF2-40B4-BE49-F238E27FC236}">
                <a16:creationId xmlns:a16="http://schemas.microsoft.com/office/drawing/2014/main" id="{5851329E-0915-4607-AA2C-607E2F22A279}"/>
              </a:ext>
            </a:extLst>
          </p:cNvPr>
          <p:cNvSpPr>
            <a:spLocks noGrp="1"/>
          </p:cNvSpPr>
          <p:nvPr>
            <p:ph type="pic" sz="quarter" idx="17" hasCustomPrompt="1"/>
          </p:nvPr>
        </p:nvSpPr>
        <p:spPr>
          <a:xfrm>
            <a:off x="0" y="3439758"/>
            <a:ext cx="6083300" cy="34290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Tree>
    <p:extLst>
      <p:ext uri="{BB962C8B-B14F-4D97-AF65-F5344CB8AC3E}">
        <p14:creationId xmlns:p14="http://schemas.microsoft.com/office/powerpoint/2010/main" val="308217592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3 Picture Righ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4595148" y="0"/>
            <a:ext cx="7596851" cy="68580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234D3F62-692A-48AB-8851-2F8F3DEF3271}"/>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7" name="Title 2">
            <a:extLst>
              <a:ext uri="{FF2B5EF4-FFF2-40B4-BE49-F238E27FC236}">
                <a16:creationId xmlns:a16="http://schemas.microsoft.com/office/drawing/2014/main" id="{17F40FF6-7FA0-49D7-80B4-C0C52B42011E}"/>
              </a:ext>
            </a:extLst>
          </p:cNvPr>
          <p:cNvSpPr>
            <a:spLocks noGrp="1"/>
          </p:cNvSpPr>
          <p:nvPr>
            <p:ph type="title"/>
          </p:nvPr>
        </p:nvSpPr>
        <p:spPr>
          <a:xfrm>
            <a:off x="1219200" y="1039813"/>
            <a:ext cx="2802882" cy="1439710"/>
          </a:xfrm>
        </p:spPr>
        <p:txBody>
          <a:bodyPr/>
          <a:lstStyle>
            <a:lvl1pPr>
              <a:defRPr sz="3600"/>
            </a:lvl1pPr>
          </a:lstStyle>
          <a:p>
            <a:r>
              <a:rPr lang="en-GB" dirty="0"/>
              <a:t>Click to edit Master title style</a:t>
            </a:r>
          </a:p>
        </p:txBody>
      </p:sp>
      <p:sp>
        <p:nvSpPr>
          <p:cNvPr id="8" name="Content Placeholder 6">
            <a:extLst>
              <a:ext uri="{FF2B5EF4-FFF2-40B4-BE49-F238E27FC236}">
                <a16:creationId xmlns:a16="http://schemas.microsoft.com/office/drawing/2014/main" id="{0EFEDB74-3695-4FA7-B701-0F73075D1D2C}"/>
              </a:ext>
            </a:extLst>
          </p:cNvPr>
          <p:cNvSpPr>
            <a:spLocks noGrp="1"/>
          </p:cNvSpPr>
          <p:nvPr>
            <p:ph sz="quarter" idx="13"/>
          </p:nvPr>
        </p:nvSpPr>
        <p:spPr>
          <a:xfrm>
            <a:off x="1212091" y="2667000"/>
            <a:ext cx="2805719" cy="3649663"/>
          </a:xfrm>
        </p:spPr>
        <p:txBody>
          <a:bodyPr/>
          <a:lstStyle>
            <a:lvl1pPr>
              <a:defRPr sz="2000"/>
            </a:lvl1pPr>
            <a:lvl2pPr>
              <a:defRPr sz="1800"/>
            </a:lvl2pPr>
            <a:lvl3pPr>
              <a:defRPr sz="1800"/>
            </a:lvl3pPr>
            <a:lvl4pPr>
              <a:defRPr sz="1600"/>
            </a:lvl4pPr>
            <a:lvl5pPr>
              <a:defRPr sz="14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52371682"/>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768" userDrawn="1">
          <p15:clr>
            <a:srgbClr val="FF96FF"/>
          </p15:clr>
        </p15:guide>
        <p15:guide id="6" pos="6911" userDrawn="1">
          <p15:clr>
            <a:srgbClr val="FF96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 Page Picture Lef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3379808" cy="68580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268D06EE-B3B4-4BE4-835E-965DD0886964}"/>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5" name="Title 2">
            <a:extLst>
              <a:ext uri="{FF2B5EF4-FFF2-40B4-BE49-F238E27FC236}">
                <a16:creationId xmlns:a16="http://schemas.microsoft.com/office/drawing/2014/main" id="{D5909DF9-8E9A-4B6C-B1BD-00E4D4CAE55F}"/>
              </a:ext>
            </a:extLst>
          </p:cNvPr>
          <p:cNvSpPr>
            <a:spLocks noGrp="1"/>
          </p:cNvSpPr>
          <p:nvPr>
            <p:ph type="title"/>
          </p:nvPr>
        </p:nvSpPr>
        <p:spPr>
          <a:xfrm>
            <a:off x="3952872" y="1043862"/>
            <a:ext cx="7749615" cy="1435813"/>
          </a:xfrm>
        </p:spPr>
        <p:txBody>
          <a:bodyPr/>
          <a:lstStyle/>
          <a:p>
            <a:r>
              <a:rPr lang="en-GB" dirty="0"/>
              <a:t>Click to edit Master title style</a:t>
            </a:r>
          </a:p>
        </p:txBody>
      </p:sp>
      <p:sp>
        <p:nvSpPr>
          <p:cNvPr id="12" name="Content Placeholder 11">
            <a:extLst>
              <a:ext uri="{FF2B5EF4-FFF2-40B4-BE49-F238E27FC236}">
                <a16:creationId xmlns:a16="http://schemas.microsoft.com/office/drawing/2014/main" id="{B696717A-446A-44EB-9CD7-579B5C3F58F3}"/>
              </a:ext>
            </a:extLst>
          </p:cNvPr>
          <p:cNvSpPr>
            <a:spLocks noGrp="1"/>
          </p:cNvSpPr>
          <p:nvPr>
            <p:ph sz="quarter" idx="13"/>
          </p:nvPr>
        </p:nvSpPr>
        <p:spPr>
          <a:xfrm>
            <a:off x="3951848" y="2667000"/>
            <a:ext cx="7749615" cy="3649663"/>
          </a:xfrm>
        </p:spPr>
        <p:txBody>
          <a:bodyPr lIns="0"/>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1064407380"/>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79" userDrawn="1">
          <p15:clr>
            <a:srgbClr val="FF96FF"/>
          </p15:clr>
        </p15:guide>
        <p15:guide id="4" orient="horz" pos="3979" userDrawn="1">
          <p15:clr>
            <a:srgbClr val="FF96FF"/>
          </p15:clr>
        </p15:guide>
        <p15:guide id="5" pos="2479" userDrawn="1">
          <p15:clr>
            <a:srgbClr val="FF96FF"/>
          </p15:clr>
        </p15:guide>
        <p15:guide id="6" pos="7378" userDrawn="1">
          <p15:clr>
            <a:srgbClr val="FF96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 Page Picture Right">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8812192" y="0"/>
            <a:ext cx="3379808" cy="68580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CAC9796F-B59A-4E04-87C9-6FAA6D189E1B}"/>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5" name="Title 2">
            <a:extLst>
              <a:ext uri="{FF2B5EF4-FFF2-40B4-BE49-F238E27FC236}">
                <a16:creationId xmlns:a16="http://schemas.microsoft.com/office/drawing/2014/main" id="{9EE41BB4-63CB-4B1F-8B3C-B2C6F6133DF2}"/>
              </a:ext>
            </a:extLst>
          </p:cNvPr>
          <p:cNvSpPr>
            <a:spLocks noGrp="1"/>
          </p:cNvSpPr>
          <p:nvPr>
            <p:ph type="title"/>
          </p:nvPr>
        </p:nvSpPr>
        <p:spPr>
          <a:xfrm>
            <a:off x="487274" y="1043710"/>
            <a:ext cx="7751854" cy="1435813"/>
          </a:xfrm>
        </p:spPr>
        <p:txBody>
          <a:bodyPr/>
          <a:lstStyle/>
          <a:p>
            <a:r>
              <a:rPr lang="en-GB" dirty="0"/>
              <a:t>Click to edit Master title style</a:t>
            </a:r>
          </a:p>
        </p:txBody>
      </p:sp>
      <p:sp>
        <p:nvSpPr>
          <p:cNvPr id="7" name="Content Placeholder 6">
            <a:extLst>
              <a:ext uri="{FF2B5EF4-FFF2-40B4-BE49-F238E27FC236}">
                <a16:creationId xmlns:a16="http://schemas.microsoft.com/office/drawing/2014/main" id="{B8EFFDE7-918C-40A0-BDA7-BD7109E02688}"/>
              </a:ext>
            </a:extLst>
          </p:cNvPr>
          <p:cNvSpPr>
            <a:spLocks noGrp="1"/>
          </p:cNvSpPr>
          <p:nvPr>
            <p:ph sz="quarter" idx="13"/>
          </p:nvPr>
        </p:nvSpPr>
        <p:spPr>
          <a:xfrm>
            <a:off x="479425" y="2667000"/>
            <a:ext cx="7759700" cy="36496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095543067"/>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302" userDrawn="1">
          <p15:clr>
            <a:srgbClr val="FF96FF"/>
          </p15:clr>
        </p15:guide>
        <p15:guide id="6" pos="6911" userDrawn="1">
          <p15:clr>
            <a:srgbClr val="FF96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orizontal Image">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2191999" cy="34290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359DFF93-EE87-4EAC-BB72-37BFA9E609C1}"/>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Title 2">
            <a:extLst>
              <a:ext uri="{FF2B5EF4-FFF2-40B4-BE49-F238E27FC236}">
                <a16:creationId xmlns:a16="http://schemas.microsoft.com/office/drawing/2014/main" id="{1BC39B4A-A39C-4DC2-826E-DA26471576AE}"/>
              </a:ext>
            </a:extLst>
          </p:cNvPr>
          <p:cNvSpPr>
            <a:spLocks noGrp="1"/>
          </p:cNvSpPr>
          <p:nvPr>
            <p:ph type="title"/>
          </p:nvPr>
        </p:nvSpPr>
        <p:spPr>
          <a:xfrm>
            <a:off x="1219200" y="3691406"/>
            <a:ext cx="9753600" cy="658929"/>
          </a:xfrm>
        </p:spPr>
        <p:txBody>
          <a:bodyPr/>
          <a:lstStyle>
            <a:lvl1pPr algn="ctr">
              <a:defRPr/>
            </a:lvl1pPr>
          </a:lstStyle>
          <a:p>
            <a:r>
              <a:rPr lang="en-GB" dirty="0"/>
              <a:t>Click to edit Master title style</a:t>
            </a:r>
          </a:p>
        </p:txBody>
      </p:sp>
      <p:sp>
        <p:nvSpPr>
          <p:cNvPr id="6" name="Text Placeholder 5">
            <a:extLst>
              <a:ext uri="{FF2B5EF4-FFF2-40B4-BE49-F238E27FC236}">
                <a16:creationId xmlns:a16="http://schemas.microsoft.com/office/drawing/2014/main" id="{F13CA027-FDEF-44AE-A73A-25DE2E65BC0A}"/>
              </a:ext>
            </a:extLst>
          </p:cNvPr>
          <p:cNvSpPr>
            <a:spLocks noGrp="1"/>
          </p:cNvSpPr>
          <p:nvPr>
            <p:ph type="body" sz="quarter" idx="13"/>
          </p:nvPr>
        </p:nvSpPr>
        <p:spPr>
          <a:xfrm>
            <a:off x="1219200" y="4562475"/>
            <a:ext cx="9753600" cy="1763713"/>
          </a:xfrm>
        </p:spPr>
        <p:txBody>
          <a:bodyPr/>
          <a:lstStyle>
            <a:lvl1pPr marL="0" indent="0" algn="ctr">
              <a:buNone/>
              <a:defRPr/>
            </a:lvl1pPr>
            <a:lvl2pPr marL="0" indent="0" algn="ctr">
              <a:buNone/>
              <a:defRPr/>
            </a:lvl2pPr>
            <a:lvl3pPr marL="0" indent="0" algn="ctr">
              <a:buNone/>
              <a:defRPr/>
            </a:lvl3pPr>
            <a:lvl4pPr marL="0" indent="0" algn="ctr">
              <a:buNone/>
              <a:defRPr/>
            </a:lvl4pPr>
            <a:lvl5pPr marL="0" indent="0" algn="ctr">
              <a:buNone/>
              <a:defRPr/>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1355132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x Picture Top">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0"/>
            <a:ext cx="6096000" cy="34417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7" name="Picture Placeholder 4"/>
          <p:cNvSpPr>
            <a:spLocks noGrp="1"/>
          </p:cNvSpPr>
          <p:nvPr>
            <p:ph type="pic" sz="quarter" idx="14" hasCustomPrompt="1"/>
          </p:nvPr>
        </p:nvSpPr>
        <p:spPr>
          <a:xfrm>
            <a:off x="6096000" y="0"/>
            <a:ext cx="6096000" cy="34417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107846FA-E334-45BE-889B-D9A99EFE4A90}"/>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5" name="Text Placeholder 26">
            <a:extLst>
              <a:ext uri="{FF2B5EF4-FFF2-40B4-BE49-F238E27FC236}">
                <a16:creationId xmlns:a16="http://schemas.microsoft.com/office/drawing/2014/main" id="{B5D46C48-B22F-44FE-83E8-E0D7FD50881F}"/>
              </a:ext>
            </a:extLst>
          </p:cNvPr>
          <p:cNvSpPr>
            <a:spLocks noGrp="1"/>
          </p:cNvSpPr>
          <p:nvPr>
            <p:ph type="body" sz="quarter" idx="17" hasCustomPrompt="1"/>
          </p:nvPr>
        </p:nvSpPr>
        <p:spPr>
          <a:xfrm>
            <a:off x="0" y="3903519"/>
            <a:ext cx="6096000" cy="434975"/>
          </a:xfrm>
        </p:spPr>
        <p:txBody>
          <a:bodyPr lIns="360000" tIns="0" rIns="360000" bIns="0">
            <a:noAutofit/>
          </a:bodyPr>
          <a:lstStyle>
            <a:lvl1pPr marL="0" indent="0" algn="ctr">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6" name="Text Placeholder 28">
            <a:extLst>
              <a:ext uri="{FF2B5EF4-FFF2-40B4-BE49-F238E27FC236}">
                <a16:creationId xmlns:a16="http://schemas.microsoft.com/office/drawing/2014/main" id="{CDB09221-1467-4D23-81D0-0D40AA4B521F}"/>
              </a:ext>
            </a:extLst>
          </p:cNvPr>
          <p:cNvSpPr>
            <a:spLocks noGrp="1"/>
          </p:cNvSpPr>
          <p:nvPr>
            <p:ph type="body" sz="quarter" idx="18"/>
          </p:nvPr>
        </p:nvSpPr>
        <p:spPr>
          <a:xfrm>
            <a:off x="0" y="4338134"/>
            <a:ext cx="6096000" cy="1961065"/>
          </a:xfrm>
        </p:spPr>
        <p:txBody>
          <a:bodyPr lIns="360000" tIns="0" rIns="360000" bIns="0">
            <a:noAutofit/>
          </a:bodyPr>
          <a:lstStyle>
            <a:lvl1pPr marL="0" indent="0" algn="ctr">
              <a:buNone/>
              <a:defRPr sz="1200"/>
            </a:lvl1pPr>
            <a:lvl2pPr marL="0" indent="0" algn="ctr">
              <a:buNone/>
              <a:defRPr sz="1100"/>
            </a:lvl2pPr>
            <a:lvl3pPr marL="0" indent="0" algn="ctr">
              <a:buNone/>
              <a:defRPr sz="1100"/>
            </a:lvl3pPr>
            <a:lvl4pPr marL="0" indent="0" algn="ctr">
              <a:buNone/>
              <a:defRPr sz="1050"/>
            </a:lvl4pPr>
            <a:lvl5pPr marL="0" indent="0" algn="ctr">
              <a:buNone/>
              <a:defRPr sz="10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8" name="Text Placeholder 26">
            <a:extLst>
              <a:ext uri="{FF2B5EF4-FFF2-40B4-BE49-F238E27FC236}">
                <a16:creationId xmlns:a16="http://schemas.microsoft.com/office/drawing/2014/main" id="{20920055-1A42-45F8-8A90-D6D4B4258655}"/>
              </a:ext>
            </a:extLst>
          </p:cNvPr>
          <p:cNvSpPr>
            <a:spLocks noGrp="1"/>
          </p:cNvSpPr>
          <p:nvPr>
            <p:ph type="body" sz="quarter" idx="19" hasCustomPrompt="1"/>
          </p:nvPr>
        </p:nvSpPr>
        <p:spPr>
          <a:xfrm>
            <a:off x="6096000" y="3903519"/>
            <a:ext cx="6096000" cy="434975"/>
          </a:xfrm>
        </p:spPr>
        <p:txBody>
          <a:bodyPr lIns="360000" tIns="0" rIns="360000" bIns="0">
            <a:noAutofit/>
          </a:bodyPr>
          <a:lstStyle>
            <a:lvl1pPr marL="0" indent="0" algn="ctr">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9" name="Text Placeholder 28">
            <a:extLst>
              <a:ext uri="{FF2B5EF4-FFF2-40B4-BE49-F238E27FC236}">
                <a16:creationId xmlns:a16="http://schemas.microsoft.com/office/drawing/2014/main" id="{91DB5A78-91BC-42D4-9A47-D88E9A53A0B2}"/>
              </a:ext>
            </a:extLst>
          </p:cNvPr>
          <p:cNvSpPr>
            <a:spLocks noGrp="1"/>
          </p:cNvSpPr>
          <p:nvPr>
            <p:ph type="body" sz="quarter" idx="20"/>
          </p:nvPr>
        </p:nvSpPr>
        <p:spPr>
          <a:xfrm>
            <a:off x="6096000" y="4338134"/>
            <a:ext cx="6096000" cy="1961065"/>
          </a:xfrm>
        </p:spPr>
        <p:txBody>
          <a:bodyPr lIns="360000" tIns="0" rIns="360000" bIns="0">
            <a:noAutofit/>
          </a:bodyPr>
          <a:lstStyle>
            <a:lvl1pPr marL="0" indent="0" algn="ctr">
              <a:buNone/>
              <a:defRPr sz="1200"/>
            </a:lvl1pPr>
            <a:lvl2pPr marL="0" indent="0" algn="ctr">
              <a:buNone/>
              <a:defRPr sz="1100"/>
            </a:lvl2pPr>
            <a:lvl3pPr marL="0" indent="0" algn="ctr">
              <a:buNone/>
              <a:defRPr sz="1100"/>
            </a:lvl3pPr>
            <a:lvl4pPr marL="0" indent="0" algn="ctr">
              <a:buNone/>
              <a:defRPr sz="1050"/>
            </a:lvl4pPr>
            <a:lvl5pPr marL="0" indent="0" algn="ctr">
              <a:buNone/>
              <a:defRPr sz="10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_Large Picture_Overlay">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C4D22B1-285F-46A1-9EA6-2FCA8884D315}"/>
              </a:ext>
            </a:extLst>
          </p:cNvPr>
          <p:cNvSpPr>
            <a:spLocks noGrp="1"/>
          </p:cNvSpPr>
          <p:nvPr>
            <p:ph type="body" sz="quarter" idx="13" hasCustomPrompt="1"/>
          </p:nvPr>
        </p:nvSpPr>
        <p:spPr>
          <a:xfrm>
            <a:off x="1" y="-2"/>
            <a:ext cx="12191999" cy="5055079"/>
          </a:xfrm>
          <a:solidFill>
            <a:schemeClr val="tx1">
              <a:alpha val="72000"/>
            </a:schemeClr>
          </a:solidFill>
        </p:spPr>
        <p:txBody>
          <a:bodyPr/>
          <a:lstStyle>
            <a:lvl1pPr marL="0" indent="0">
              <a:buNone/>
              <a:defRPr/>
            </a:lvl1pPr>
            <a:lvl2pPr marL="0" indent="0">
              <a:buNone/>
              <a:defRPr/>
            </a:lvl2pPr>
            <a:lvl3pPr marL="180975" indent="0">
              <a:buNone/>
              <a:defRPr/>
            </a:lvl3pPr>
            <a:lvl4pPr marL="361950" indent="0">
              <a:buNone/>
              <a:defRPr/>
            </a:lvl4pPr>
            <a:lvl5pPr marL="534988" indent="0">
              <a:buNone/>
              <a:defRPr/>
            </a:lvl5pPr>
          </a:lstStyle>
          <a:p>
            <a:pPr lvl="0"/>
            <a:r>
              <a:rPr lang="en-GB" dirty="0"/>
              <a:t> </a:t>
            </a:r>
          </a:p>
        </p:txBody>
      </p:sp>
      <p:pic>
        <p:nvPicPr>
          <p:cNvPr id="3" name="Picture 2">
            <a:extLst>
              <a:ext uri="{FF2B5EF4-FFF2-40B4-BE49-F238E27FC236}">
                <a16:creationId xmlns:a16="http://schemas.microsoft.com/office/drawing/2014/main" id="{2C025692-8394-44BC-89E4-1765BCCDAC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4736" y="5619275"/>
            <a:ext cx="1371600" cy="835610"/>
          </a:xfrm>
          <a:prstGeom prst="rect">
            <a:avLst/>
          </a:prstGeom>
        </p:spPr>
      </p:pic>
      <p:sp>
        <p:nvSpPr>
          <p:cNvPr id="5" name="Text Placeholder 4">
            <a:extLst>
              <a:ext uri="{FF2B5EF4-FFF2-40B4-BE49-F238E27FC236}">
                <a16:creationId xmlns:a16="http://schemas.microsoft.com/office/drawing/2014/main" id="{8340455C-1392-44C3-997F-DA1CA4CD2B02}"/>
              </a:ext>
            </a:extLst>
          </p:cNvPr>
          <p:cNvSpPr>
            <a:spLocks noGrp="1"/>
          </p:cNvSpPr>
          <p:nvPr>
            <p:ph type="body" sz="quarter" idx="10" hasCustomPrompt="1"/>
          </p:nvPr>
        </p:nvSpPr>
        <p:spPr>
          <a:xfrm>
            <a:off x="1219199" y="1039813"/>
            <a:ext cx="9752014" cy="2389187"/>
          </a:xfrm>
          <a:prstGeom prst="rect">
            <a:avLst/>
          </a:prstGeom>
        </p:spPr>
        <p:txBody>
          <a:bodyPr lIns="0" tIns="0" rIns="0" bIns="0">
            <a:noAutofit/>
          </a:bodyPr>
          <a:lstStyle>
            <a:lvl1pPr marL="0" indent="0">
              <a:buNone/>
              <a:defRPr sz="8000">
                <a:solidFill>
                  <a:schemeClr val="bg1"/>
                </a:solidFill>
                <a:latin typeface="+mj-lt"/>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add title</a:t>
            </a:r>
            <a:endParaRPr lang="en-GB"/>
          </a:p>
        </p:txBody>
      </p:sp>
      <p:sp>
        <p:nvSpPr>
          <p:cNvPr id="2" name="Guides" hidden="1">
            <a:extLst>
              <a:ext uri="{FF2B5EF4-FFF2-40B4-BE49-F238E27FC236}">
                <a16:creationId xmlns:a16="http://schemas.microsoft.com/office/drawing/2014/main" id="{4E5D4448-38BE-4FDE-A7E4-3E9C4C1A8571}"/>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8" name="Picture Placeholder 3">
            <a:extLst>
              <a:ext uri="{FF2B5EF4-FFF2-40B4-BE49-F238E27FC236}">
                <a16:creationId xmlns:a16="http://schemas.microsoft.com/office/drawing/2014/main" id="{B26A7E36-6F6F-4854-800D-B40882CAF8C5}"/>
              </a:ext>
            </a:extLst>
          </p:cNvPr>
          <p:cNvSpPr>
            <a:spLocks noGrp="1"/>
          </p:cNvSpPr>
          <p:nvPr>
            <p:ph type="pic" sz="quarter" idx="12" hasCustomPrompt="1"/>
          </p:nvPr>
        </p:nvSpPr>
        <p:spPr>
          <a:xfrm>
            <a:off x="1" y="-3"/>
            <a:ext cx="12191999" cy="5055079"/>
          </a:xfrm>
          <a:prstGeom prst="rect">
            <a:avLst/>
          </a:prstGeom>
          <a:solidFill>
            <a:schemeClr val="bg1">
              <a:lumMod val="85000"/>
            </a:schemeClr>
          </a:solidFill>
        </p:spPr>
        <p:txBody>
          <a:bodyPr wrap="square" tIns="432000" anchor="t" anchorCtr="0">
            <a:noAutofit/>
          </a:bodyPr>
          <a:lstStyle>
            <a:lvl1pPr marL="0" indent="0" algn="ctr">
              <a:buNone/>
              <a:defRPr sz="1600" b="1"/>
            </a:lvl1pPr>
          </a:lstStyle>
          <a:p>
            <a:r>
              <a:rPr lang="en-GB" dirty="0"/>
              <a:t>Select placeholder | insert image | send to back</a:t>
            </a:r>
            <a:endParaRPr lang="en-GB"/>
          </a:p>
        </p:txBody>
      </p:sp>
    </p:spTree>
    <p:extLst>
      <p:ext uri="{BB962C8B-B14F-4D97-AF65-F5344CB8AC3E}">
        <p14:creationId xmlns:p14="http://schemas.microsoft.com/office/powerpoint/2010/main" val="435570278"/>
      </p:ext>
    </p:extLst>
  </p:cSld>
  <p:clrMapOvr>
    <a:masterClrMapping/>
  </p:clrMapOvr>
  <p:extLst>
    <p:ext uri="{DCECCB84-F9BA-43D5-87BE-67443E8EF086}">
      <p15:sldGuideLst xmlns:p15="http://schemas.microsoft.com/office/powerpoint/2012/main">
        <p15:guide id="1" orient="horz" pos="655">
          <p15:clr>
            <a:srgbClr val="717275"/>
          </p15:clr>
        </p15:guide>
        <p15:guide id="2" orient="horz" pos="1562">
          <p15:clr>
            <a:srgbClr val="717275"/>
          </p15:clr>
        </p15:guide>
        <p15:guide id="3" orient="horz" pos="1680">
          <p15:clr>
            <a:srgbClr val="FF96FF"/>
          </p15:clr>
        </p15:guide>
        <p15:guide id="4" orient="horz" pos="3979">
          <p15:clr>
            <a:srgbClr val="FF96FF"/>
          </p15:clr>
        </p15:guide>
        <p15:guide id="5" pos="756">
          <p15:clr>
            <a:srgbClr val="FF96FF"/>
          </p15:clr>
        </p15:guide>
        <p15:guide id="6" pos="6911">
          <p15:clr>
            <a:srgbClr val="FF96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x Picture Bottom">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416300"/>
            <a:ext cx="6096000" cy="34417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7" name="Picture Placeholder 4"/>
          <p:cNvSpPr>
            <a:spLocks noGrp="1"/>
          </p:cNvSpPr>
          <p:nvPr>
            <p:ph type="pic" sz="quarter" idx="14" hasCustomPrompt="1"/>
          </p:nvPr>
        </p:nvSpPr>
        <p:spPr>
          <a:xfrm>
            <a:off x="6096000" y="3416300"/>
            <a:ext cx="6096000" cy="34417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342516EB-761A-4763-8A6F-7481E9F922EF}"/>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5" name="Text Placeholder 26">
            <a:extLst>
              <a:ext uri="{FF2B5EF4-FFF2-40B4-BE49-F238E27FC236}">
                <a16:creationId xmlns:a16="http://schemas.microsoft.com/office/drawing/2014/main" id="{8A7C228E-9E0D-4836-A023-6022DECCE1E1}"/>
              </a:ext>
            </a:extLst>
          </p:cNvPr>
          <p:cNvSpPr>
            <a:spLocks noGrp="1"/>
          </p:cNvSpPr>
          <p:nvPr>
            <p:ph type="body" sz="quarter" idx="17" hasCustomPrompt="1"/>
          </p:nvPr>
        </p:nvSpPr>
        <p:spPr>
          <a:xfrm>
            <a:off x="0" y="633846"/>
            <a:ext cx="6096000" cy="434975"/>
          </a:xfrm>
        </p:spPr>
        <p:txBody>
          <a:bodyPr lIns="360000" tIns="0" rIns="360000" bIns="0">
            <a:noAutofit/>
          </a:bodyPr>
          <a:lstStyle>
            <a:lvl1pPr marL="0" indent="0" algn="ctr">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6" name="Text Placeholder 28">
            <a:extLst>
              <a:ext uri="{FF2B5EF4-FFF2-40B4-BE49-F238E27FC236}">
                <a16:creationId xmlns:a16="http://schemas.microsoft.com/office/drawing/2014/main" id="{8E9F93F3-9F19-4C79-BF23-04A07C05A9FB}"/>
              </a:ext>
            </a:extLst>
          </p:cNvPr>
          <p:cNvSpPr>
            <a:spLocks noGrp="1"/>
          </p:cNvSpPr>
          <p:nvPr>
            <p:ph type="body" sz="quarter" idx="18"/>
          </p:nvPr>
        </p:nvSpPr>
        <p:spPr>
          <a:xfrm>
            <a:off x="0" y="1068461"/>
            <a:ext cx="6096000" cy="1961065"/>
          </a:xfrm>
        </p:spPr>
        <p:txBody>
          <a:bodyPr lIns="360000" tIns="0" rIns="360000" bIns="0">
            <a:noAutofit/>
          </a:bodyPr>
          <a:lstStyle>
            <a:lvl1pPr marL="0" indent="0" algn="ctr">
              <a:buNone/>
              <a:defRPr sz="1200"/>
            </a:lvl1pPr>
            <a:lvl2pPr marL="0" indent="0" algn="ctr">
              <a:buNone/>
              <a:defRPr sz="1100"/>
            </a:lvl2pPr>
            <a:lvl3pPr marL="0" indent="0" algn="ctr">
              <a:buNone/>
              <a:defRPr sz="1100"/>
            </a:lvl3pPr>
            <a:lvl4pPr marL="0" indent="0" algn="ctr">
              <a:buNone/>
              <a:defRPr sz="1050"/>
            </a:lvl4pPr>
            <a:lvl5pPr marL="0" indent="0" algn="ctr">
              <a:buNone/>
              <a:defRPr sz="10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8" name="Text Placeholder 26">
            <a:extLst>
              <a:ext uri="{FF2B5EF4-FFF2-40B4-BE49-F238E27FC236}">
                <a16:creationId xmlns:a16="http://schemas.microsoft.com/office/drawing/2014/main" id="{B5DEB838-AE2A-4261-A462-FC66FC704FD2}"/>
              </a:ext>
            </a:extLst>
          </p:cNvPr>
          <p:cNvSpPr>
            <a:spLocks noGrp="1"/>
          </p:cNvSpPr>
          <p:nvPr>
            <p:ph type="body" sz="quarter" idx="19" hasCustomPrompt="1"/>
          </p:nvPr>
        </p:nvSpPr>
        <p:spPr>
          <a:xfrm>
            <a:off x="6096000" y="633846"/>
            <a:ext cx="6096000" cy="434975"/>
          </a:xfrm>
        </p:spPr>
        <p:txBody>
          <a:bodyPr lIns="360000" tIns="0" rIns="360000" bIns="0">
            <a:noAutofit/>
          </a:bodyPr>
          <a:lstStyle>
            <a:lvl1pPr marL="0" indent="0" algn="ctr">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9" name="Text Placeholder 28">
            <a:extLst>
              <a:ext uri="{FF2B5EF4-FFF2-40B4-BE49-F238E27FC236}">
                <a16:creationId xmlns:a16="http://schemas.microsoft.com/office/drawing/2014/main" id="{EFDBB7C4-5A71-4CC2-AFB3-2E0073B7EAFB}"/>
              </a:ext>
            </a:extLst>
          </p:cNvPr>
          <p:cNvSpPr>
            <a:spLocks noGrp="1"/>
          </p:cNvSpPr>
          <p:nvPr>
            <p:ph type="body" sz="quarter" idx="20"/>
          </p:nvPr>
        </p:nvSpPr>
        <p:spPr>
          <a:xfrm>
            <a:off x="6096000" y="1068461"/>
            <a:ext cx="6096000" cy="1961065"/>
          </a:xfrm>
        </p:spPr>
        <p:txBody>
          <a:bodyPr lIns="360000" tIns="0" rIns="360000" bIns="0">
            <a:noAutofit/>
          </a:bodyPr>
          <a:lstStyle>
            <a:lvl1pPr marL="0" indent="0" algn="ctr">
              <a:buNone/>
              <a:defRPr sz="1200"/>
            </a:lvl1pPr>
            <a:lvl2pPr marL="0" indent="0" algn="ctr">
              <a:buNone/>
              <a:defRPr sz="1100"/>
            </a:lvl2pPr>
            <a:lvl3pPr marL="0" indent="0" algn="ctr">
              <a:buNone/>
              <a:defRPr sz="1100"/>
            </a:lvl3pPr>
            <a:lvl4pPr marL="0" indent="0" algn="ctr">
              <a:buNone/>
              <a:defRPr sz="1050"/>
            </a:lvl4pPr>
            <a:lvl5pPr marL="0" indent="0" algn="ctr">
              <a:buNone/>
              <a:defRPr sz="10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x Picture ">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0"/>
            <a:ext cx="3048000" cy="46482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5" name="Picture Placeholder 4"/>
          <p:cNvSpPr>
            <a:spLocks noGrp="1"/>
          </p:cNvSpPr>
          <p:nvPr>
            <p:ph type="pic" sz="quarter" idx="14" hasCustomPrompt="1"/>
          </p:nvPr>
        </p:nvSpPr>
        <p:spPr>
          <a:xfrm>
            <a:off x="3048000" y="0"/>
            <a:ext cx="3048000" cy="46482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6" name="Picture Placeholder 4"/>
          <p:cNvSpPr>
            <a:spLocks noGrp="1"/>
          </p:cNvSpPr>
          <p:nvPr>
            <p:ph type="pic" sz="quarter" idx="15" hasCustomPrompt="1"/>
          </p:nvPr>
        </p:nvSpPr>
        <p:spPr>
          <a:xfrm>
            <a:off x="6096000" y="0"/>
            <a:ext cx="3048000" cy="46482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7" name="Picture Placeholder 4"/>
          <p:cNvSpPr>
            <a:spLocks noGrp="1"/>
          </p:cNvSpPr>
          <p:nvPr>
            <p:ph type="pic" sz="quarter" idx="16" hasCustomPrompt="1"/>
          </p:nvPr>
        </p:nvSpPr>
        <p:spPr>
          <a:xfrm>
            <a:off x="9144000" y="0"/>
            <a:ext cx="3048000" cy="46482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1B4B044B-8A69-4FEB-BCAB-18AAFF840622}"/>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8" name="Text Placeholder 26">
            <a:extLst>
              <a:ext uri="{FF2B5EF4-FFF2-40B4-BE49-F238E27FC236}">
                <a16:creationId xmlns:a16="http://schemas.microsoft.com/office/drawing/2014/main" id="{6CEF6A0F-FE8D-442C-ACD3-D83B103D0FC2}"/>
              </a:ext>
            </a:extLst>
          </p:cNvPr>
          <p:cNvSpPr>
            <a:spLocks noGrp="1"/>
          </p:cNvSpPr>
          <p:nvPr>
            <p:ph type="body" sz="quarter" idx="17" hasCustomPrompt="1"/>
          </p:nvPr>
        </p:nvSpPr>
        <p:spPr>
          <a:xfrm>
            <a:off x="0" y="4851400"/>
            <a:ext cx="3048000" cy="434975"/>
          </a:xfrm>
        </p:spPr>
        <p:txBody>
          <a:bodyPr lIns="0" tIns="0" rIns="0" bIns="0">
            <a:noAutofit/>
          </a:bodyPr>
          <a:lstStyle>
            <a:lvl1pPr marL="0" indent="0" algn="ctr">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9" name="Text Placeholder 28">
            <a:extLst>
              <a:ext uri="{FF2B5EF4-FFF2-40B4-BE49-F238E27FC236}">
                <a16:creationId xmlns:a16="http://schemas.microsoft.com/office/drawing/2014/main" id="{D01F9C2C-C160-4A94-B36A-7204406AE7DA}"/>
              </a:ext>
            </a:extLst>
          </p:cNvPr>
          <p:cNvSpPr>
            <a:spLocks noGrp="1"/>
          </p:cNvSpPr>
          <p:nvPr>
            <p:ph type="body" sz="quarter" idx="18"/>
          </p:nvPr>
        </p:nvSpPr>
        <p:spPr>
          <a:xfrm>
            <a:off x="0" y="5286016"/>
            <a:ext cx="3048000" cy="1241568"/>
          </a:xfrm>
        </p:spPr>
        <p:txBody>
          <a:bodyPr lIns="180000" tIns="0" rIns="180000" bIns="0">
            <a:noAutofit/>
          </a:bodyPr>
          <a:lstStyle>
            <a:lvl1pPr marL="0" indent="0" algn="ctr">
              <a:buNone/>
              <a:defRPr sz="1200"/>
            </a:lvl1pPr>
            <a:lvl2pPr marL="0" indent="0" algn="ctr">
              <a:buNone/>
              <a:defRPr sz="1100"/>
            </a:lvl2pPr>
            <a:lvl3pPr marL="0" indent="0" algn="ctr">
              <a:buNone/>
              <a:defRPr sz="1100"/>
            </a:lvl3pPr>
            <a:lvl4pPr marL="0" indent="0" algn="ctr">
              <a:buNone/>
              <a:defRPr sz="1050"/>
            </a:lvl4pPr>
            <a:lvl5pPr marL="0" indent="0" algn="ctr">
              <a:buNone/>
              <a:defRPr sz="10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0" name="Text Placeholder 26">
            <a:extLst>
              <a:ext uri="{FF2B5EF4-FFF2-40B4-BE49-F238E27FC236}">
                <a16:creationId xmlns:a16="http://schemas.microsoft.com/office/drawing/2014/main" id="{A3291377-76AF-4DD1-B6BB-78344006BCE6}"/>
              </a:ext>
            </a:extLst>
          </p:cNvPr>
          <p:cNvSpPr>
            <a:spLocks noGrp="1"/>
          </p:cNvSpPr>
          <p:nvPr>
            <p:ph type="body" sz="quarter" idx="19" hasCustomPrompt="1"/>
          </p:nvPr>
        </p:nvSpPr>
        <p:spPr>
          <a:xfrm>
            <a:off x="3048000" y="4851400"/>
            <a:ext cx="3048000" cy="434975"/>
          </a:xfrm>
        </p:spPr>
        <p:txBody>
          <a:bodyPr lIns="0" tIns="0" rIns="0" bIns="0">
            <a:noAutofit/>
          </a:bodyPr>
          <a:lstStyle>
            <a:lvl1pPr marL="0" indent="0" algn="ctr">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11" name="Text Placeholder 28">
            <a:extLst>
              <a:ext uri="{FF2B5EF4-FFF2-40B4-BE49-F238E27FC236}">
                <a16:creationId xmlns:a16="http://schemas.microsoft.com/office/drawing/2014/main" id="{5FC8924F-A516-4A93-AFB6-C956EE5B07F2}"/>
              </a:ext>
            </a:extLst>
          </p:cNvPr>
          <p:cNvSpPr>
            <a:spLocks noGrp="1"/>
          </p:cNvSpPr>
          <p:nvPr>
            <p:ph type="body" sz="quarter" idx="20"/>
          </p:nvPr>
        </p:nvSpPr>
        <p:spPr>
          <a:xfrm>
            <a:off x="3048000" y="5286016"/>
            <a:ext cx="3048000" cy="1241568"/>
          </a:xfrm>
        </p:spPr>
        <p:txBody>
          <a:bodyPr lIns="180000" tIns="0" rIns="180000" bIns="0">
            <a:noAutofit/>
          </a:bodyPr>
          <a:lstStyle>
            <a:lvl1pPr marL="0" indent="0" algn="ctr">
              <a:buNone/>
              <a:defRPr sz="1200"/>
            </a:lvl1pPr>
            <a:lvl2pPr marL="0" indent="0" algn="ctr">
              <a:buNone/>
              <a:defRPr sz="1100"/>
            </a:lvl2pPr>
            <a:lvl3pPr marL="0" indent="0" algn="ctr">
              <a:buNone/>
              <a:defRPr sz="1100"/>
            </a:lvl3pPr>
            <a:lvl4pPr marL="0" indent="0" algn="ctr">
              <a:buNone/>
              <a:defRPr sz="1050"/>
            </a:lvl4pPr>
            <a:lvl5pPr marL="0" indent="0" algn="ctr">
              <a:buNone/>
              <a:defRPr sz="10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2" name="Text Placeholder 26">
            <a:extLst>
              <a:ext uri="{FF2B5EF4-FFF2-40B4-BE49-F238E27FC236}">
                <a16:creationId xmlns:a16="http://schemas.microsoft.com/office/drawing/2014/main" id="{C35917D3-76EE-493D-9A6A-401A9B467D85}"/>
              </a:ext>
            </a:extLst>
          </p:cNvPr>
          <p:cNvSpPr>
            <a:spLocks noGrp="1"/>
          </p:cNvSpPr>
          <p:nvPr>
            <p:ph type="body" sz="quarter" idx="21" hasCustomPrompt="1"/>
          </p:nvPr>
        </p:nvSpPr>
        <p:spPr>
          <a:xfrm>
            <a:off x="6096000" y="4851400"/>
            <a:ext cx="3048000" cy="434975"/>
          </a:xfrm>
        </p:spPr>
        <p:txBody>
          <a:bodyPr lIns="0" tIns="0" rIns="0" bIns="0">
            <a:noAutofit/>
          </a:bodyPr>
          <a:lstStyle>
            <a:lvl1pPr marL="0" indent="0" algn="ctr">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13" name="Text Placeholder 28">
            <a:extLst>
              <a:ext uri="{FF2B5EF4-FFF2-40B4-BE49-F238E27FC236}">
                <a16:creationId xmlns:a16="http://schemas.microsoft.com/office/drawing/2014/main" id="{045A389D-450D-49D0-8964-04C2DB23BF6B}"/>
              </a:ext>
            </a:extLst>
          </p:cNvPr>
          <p:cNvSpPr>
            <a:spLocks noGrp="1"/>
          </p:cNvSpPr>
          <p:nvPr>
            <p:ph type="body" sz="quarter" idx="22"/>
          </p:nvPr>
        </p:nvSpPr>
        <p:spPr>
          <a:xfrm>
            <a:off x="6096000" y="5286016"/>
            <a:ext cx="3048000" cy="1241568"/>
          </a:xfrm>
        </p:spPr>
        <p:txBody>
          <a:bodyPr lIns="180000" tIns="0" rIns="180000" bIns="0">
            <a:noAutofit/>
          </a:bodyPr>
          <a:lstStyle>
            <a:lvl1pPr marL="0" indent="0" algn="ctr">
              <a:buNone/>
              <a:defRPr sz="1200"/>
            </a:lvl1pPr>
            <a:lvl2pPr marL="0" indent="0" algn="ctr">
              <a:buNone/>
              <a:defRPr sz="1100"/>
            </a:lvl2pPr>
            <a:lvl3pPr marL="0" indent="0" algn="ctr">
              <a:buNone/>
              <a:defRPr sz="1100"/>
            </a:lvl3pPr>
            <a:lvl4pPr marL="0" indent="0" algn="ctr">
              <a:buNone/>
              <a:defRPr sz="1050"/>
            </a:lvl4pPr>
            <a:lvl5pPr marL="0" indent="0" algn="ctr">
              <a:buNone/>
              <a:defRPr sz="10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4" name="Text Placeholder 26">
            <a:extLst>
              <a:ext uri="{FF2B5EF4-FFF2-40B4-BE49-F238E27FC236}">
                <a16:creationId xmlns:a16="http://schemas.microsoft.com/office/drawing/2014/main" id="{F0D547F4-1C3A-4ECB-8A64-86DEEFB321B8}"/>
              </a:ext>
            </a:extLst>
          </p:cNvPr>
          <p:cNvSpPr>
            <a:spLocks noGrp="1"/>
          </p:cNvSpPr>
          <p:nvPr>
            <p:ph type="body" sz="quarter" idx="23" hasCustomPrompt="1"/>
          </p:nvPr>
        </p:nvSpPr>
        <p:spPr>
          <a:xfrm>
            <a:off x="9144000" y="4844980"/>
            <a:ext cx="3048000" cy="434975"/>
          </a:xfrm>
        </p:spPr>
        <p:txBody>
          <a:bodyPr lIns="0" tIns="0" rIns="0" bIns="0">
            <a:noAutofit/>
          </a:bodyPr>
          <a:lstStyle>
            <a:lvl1pPr marL="0" indent="0" algn="ctr">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15" name="Text Placeholder 28">
            <a:extLst>
              <a:ext uri="{FF2B5EF4-FFF2-40B4-BE49-F238E27FC236}">
                <a16:creationId xmlns:a16="http://schemas.microsoft.com/office/drawing/2014/main" id="{6147B618-E8F6-4870-8FA1-4B25F9C07470}"/>
              </a:ext>
            </a:extLst>
          </p:cNvPr>
          <p:cNvSpPr>
            <a:spLocks noGrp="1"/>
          </p:cNvSpPr>
          <p:nvPr>
            <p:ph type="body" sz="quarter" idx="24"/>
          </p:nvPr>
        </p:nvSpPr>
        <p:spPr>
          <a:xfrm>
            <a:off x="9144000" y="5279596"/>
            <a:ext cx="3048000" cy="1241568"/>
          </a:xfrm>
        </p:spPr>
        <p:txBody>
          <a:bodyPr lIns="180000" tIns="0" rIns="180000" bIns="0">
            <a:noAutofit/>
          </a:bodyPr>
          <a:lstStyle>
            <a:lvl1pPr marL="0" indent="0" algn="ctr">
              <a:buNone/>
              <a:defRPr sz="1200"/>
            </a:lvl1pPr>
            <a:lvl2pPr marL="0" indent="0" algn="ctr">
              <a:buNone/>
              <a:defRPr sz="1100"/>
            </a:lvl2pPr>
            <a:lvl3pPr marL="0" indent="0" algn="ctr">
              <a:buNone/>
              <a:defRPr sz="1100"/>
            </a:lvl3pPr>
            <a:lvl4pPr marL="0" indent="0" algn="ctr">
              <a:buNone/>
              <a:defRPr sz="1050"/>
            </a:lvl4pPr>
            <a:lvl5pPr marL="0" indent="0" algn="ctr">
              <a:buNone/>
              <a:defRPr sz="10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13957656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 x Content Icons">
    <p:spTree>
      <p:nvGrpSpPr>
        <p:cNvPr id="1" name=""/>
        <p:cNvGrpSpPr/>
        <p:nvPr/>
      </p:nvGrpSpPr>
      <p:grpSpPr>
        <a:xfrm>
          <a:off x="0" y="0"/>
          <a:ext cx="0" cy="0"/>
          <a:chOff x="0" y="0"/>
          <a:chExt cx="0" cy="0"/>
        </a:xfrm>
      </p:grpSpPr>
      <p:sp>
        <p:nvSpPr>
          <p:cNvPr id="2" name="Guides" hidden="1">
            <a:extLst>
              <a:ext uri="{FF2B5EF4-FFF2-40B4-BE49-F238E27FC236}">
                <a16:creationId xmlns:a16="http://schemas.microsoft.com/office/drawing/2014/main" id="{107846FA-E334-45BE-889B-D9A99EFE4A90}"/>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5" name="Text Placeholder 26">
            <a:extLst>
              <a:ext uri="{FF2B5EF4-FFF2-40B4-BE49-F238E27FC236}">
                <a16:creationId xmlns:a16="http://schemas.microsoft.com/office/drawing/2014/main" id="{B5D46C48-B22F-44FE-83E8-E0D7FD50881F}"/>
              </a:ext>
            </a:extLst>
          </p:cNvPr>
          <p:cNvSpPr>
            <a:spLocks noGrp="1"/>
          </p:cNvSpPr>
          <p:nvPr>
            <p:ph type="body" sz="quarter" idx="17" hasCustomPrompt="1"/>
          </p:nvPr>
        </p:nvSpPr>
        <p:spPr>
          <a:xfrm>
            <a:off x="846000" y="1975695"/>
            <a:ext cx="3305313" cy="434975"/>
          </a:xfrm>
        </p:spPr>
        <p:txBody>
          <a:bodyPr lIns="360000" tIns="0" rIns="360000" bIns="0">
            <a:noAutofit/>
          </a:bodyPr>
          <a:lstStyle>
            <a:lvl1pPr marL="0" indent="0" algn="ctr">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6" name="Text Placeholder 28">
            <a:extLst>
              <a:ext uri="{FF2B5EF4-FFF2-40B4-BE49-F238E27FC236}">
                <a16:creationId xmlns:a16="http://schemas.microsoft.com/office/drawing/2014/main" id="{CDB09221-1467-4D23-81D0-0D40AA4B521F}"/>
              </a:ext>
            </a:extLst>
          </p:cNvPr>
          <p:cNvSpPr>
            <a:spLocks noGrp="1"/>
          </p:cNvSpPr>
          <p:nvPr>
            <p:ph type="body" sz="quarter" idx="18"/>
          </p:nvPr>
        </p:nvSpPr>
        <p:spPr>
          <a:xfrm>
            <a:off x="846000" y="2410311"/>
            <a:ext cx="3305313" cy="806400"/>
          </a:xfrm>
        </p:spPr>
        <p:txBody>
          <a:bodyPr lIns="360000" tIns="0" rIns="360000" bIns="0">
            <a:noAutofit/>
          </a:bodyPr>
          <a:lstStyle>
            <a:lvl1pPr marL="0" indent="0" algn="ctr">
              <a:buNone/>
              <a:defRPr sz="1600"/>
            </a:lvl1pPr>
            <a:lvl2pPr marL="0" indent="0" algn="ctr">
              <a:buNone/>
              <a:defRPr sz="1400"/>
            </a:lvl2pPr>
            <a:lvl3pPr marL="0" indent="0" algn="ctr">
              <a:buNone/>
              <a:defRPr sz="1400"/>
            </a:lvl3pPr>
            <a:lvl4pPr marL="0" indent="0" algn="ctr">
              <a:buNone/>
              <a:defRPr sz="1200"/>
            </a:lvl4pPr>
            <a:lvl5pPr marL="0" indent="0" algn="ctr">
              <a:buNone/>
              <a:defRPr sz="11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8" name="Text Placeholder 26">
            <a:extLst>
              <a:ext uri="{FF2B5EF4-FFF2-40B4-BE49-F238E27FC236}">
                <a16:creationId xmlns:a16="http://schemas.microsoft.com/office/drawing/2014/main" id="{20920055-1A42-45F8-8A90-D6D4B4258655}"/>
              </a:ext>
            </a:extLst>
          </p:cNvPr>
          <p:cNvSpPr>
            <a:spLocks noGrp="1"/>
          </p:cNvSpPr>
          <p:nvPr>
            <p:ph type="body" sz="quarter" idx="19" hasCustomPrompt="1"/>
          </p:nvPr>
        </p:nvSpPr>
        <p:spPr>
          <a:xfrm>
            <a:off x="4446450" y="1976055"/>
            <a:ext cx="3305313" cy="434975"/>
          </a:xfrm>
        </p:spPr>
        <p:txBody>
          <a:bodyPr lIns="360000" tIns="0" rIns="360000" bIns="0">
            <a:noAutofit/>
          </a:bodyPr>
          <a:lstStyle>
            <a:lvl1pPr marL="0" indent="0" algn="ctr">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9" name="Text Placeholder 28">
            <a:extLst>
              <a:ext uri="{FF2B5EF4-FFF2-40B4-BE49-F238E27FC236}">
                <a16:creationId xmlns:a16="http://schemas.microsoft.com/office/drawing/2014/main" id="{91DB5A78-91BC-42D4-9A47-D88E9A53A0B2}"/>
              </a:ext>
            </a:extLst>
          </p:cNvPr>
          <p:cNvSpPr>
            <a:spLocks noGrp="1"/>
          </p:cNvSpPr>
          <p:nvPr>
            <p:ph type="body" sz="quarter" idx="20"/>
          </p:nvPr>
        </p:nvSpPr>
        <p:spPr>
          <a:xfrm>
            <a:off x="4446450" y="2410671"/>
            <a:ext cx="3305313" cy="806400"/>
          </a:xfrm>
        </p:spPr>
        <p:txBody>
          <a:bodyPr lIns="360000" tIns="0" rIns="360000" bIns="0">
            <a:noAutofit/>
          </a:bodyPr>
          <a:lstStyle>
            <a:lvl1pPr marL="0" indent="0" algn="ctr">
              <a:buNone/>
              <a:defRPr sz="1600"/>
            </a:lvl1pPr>
            <a:lvl2pPr marL="0" indent="0" algn="ctr">
              <a:buNone/>
              <a:defRPr sz="1400"/>
            </a:lvl2pPr>
            <a:lvl3pPr marL="0" indent="0" algn="ctr">
              <a:buNone/>
              <a:defRPr sz="1400"/>
            </a:lvl3pPr>
            <a:lvl4pPr marL="0" indent="0" algn="ctr">
              <a:buNone/>
              <a:defRPr sz="1200"/>
            </a:lvl4pPr>
            <a:lvl5pPr marL="0" indent="0" algn="ctr">
              <a:buNone/>
              <a:defRPr sz="11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2" name="Text Placeholder 26">
            <a:extLst>
              <a:ext uri="{FF2B5EF4-FFF2-40B4-BE49-F238E27FC236}">
                <a16:creationId xmlns:a16="http://schemas.microsoft.com/office/drawing/2014/main" id="{56E717D4-73E1-44E8-AE46-6876CA77730C}"/>
              </a:ext>
            </a:extLst>
          </p:cNvPr>
          <p:cNvSpPr>
            <a:spLocks noGrp="1"/>
          </p:cNvSpPr>
          <p:nvPr>
            <p:ph type="body" sz="quarter" idx="21" hasCustomPrompt="1"/>
          </p:nvPr>
        </p:nvSpPr>
        <p:spPr>
          <a:xfrm>
            <a:off x="8039100" y="1975695"/>
            <a:ext cx="3313113" cy="434975"/>
          </a:xfrm>
        </p:spPr>
        <p:txBody>
          <a:bodyPr lIns="360000" tIns="0" rIns="360000" bIns="0">
            <a:noAutofit/>
          </a:bodyPr>
          <a:lstStyle>
            <a:lvl1pPr marL="0" indent="0" algn="ctr">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13" name="Text Placeholder 28">
            <a:extLst>
              <a:ext uri="{FF2B5EF4-FFF2-40B4-BE49-F238E27FC236}">
                <a16:creationId xmlns:a16="http://schemas.microsoft.com/office/drawing/2014/main" id="{C9E9E314-F7EA-4E34-BA7E-4083845D2112}"/>
              </a:ext>
            </a:extLst>
          </p:cNvPr>
          <p:cNvSpPr>
            <a:spLocks noGrp="1"/>
          </p:cNvSpPr>
          <p:nvPr>
            <p:ph type="body" sz="quarter" idx="22"/>
          </p:nvPr>
        </p:nvSpPr>
        <p:spPr>
          <a:xfrm>
            <a:off x="8039100" y="2410311"/>
            <a:ext cx="3313113" cy="806400"/>
          </a:xfrm>
        </p:spPr>
        <p:txBody>
          <a:bodyPr lIns="360000" tIns="0" rIns="360000" bIns="0">
            <a:noAutofit/>
          </a:bodyPr>
          <a:lstStyle>
            <a:lvl1pPr marL="0" indent="0" algn="ctr">
              <a:buNone/>
              <a:defRPr sz="1600"/>
            </a:lvl1pPr>
            <a:lvl2pPr marL="0" indent="0" algn="ctr">
              <a:buNone/>
              <a:defRPr sz="1400"/>
            </a:lvl2pPr>
            <a:lvl3pPr marL="0" indent="0" algn="ctr">
              <a:buNone/>
              <a:defRPr sz="1400"/>
            </a:lvl3pPr>
            <a:lvl4pPr marL="0" indent="0" algn="ctr">
              <a:buNone/>
              <a:defRPr sz="1200"/>
            </a:lvl4pPr>
            <a:lvl5pPr marL="0" indent="0" algn="ctr">
              <a:buNone/>
              <a:defRPr sz="11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4" name="Text Placeholder 26">
            <a:extLst>
              <a:ext uri="{FF2B5EF4-FFF2-40B4-BE49-F238E27FC236}">
                <a16:creationId xmlns:a16="http://schemas.microsoft.com/office/drawing/2014/main" id="{5809D57E-6FE8-46B8-B6D5-6DB64EBDF7B3}"/>
              </a:ext>
            </a:extLst>
          </p:cNvPr>
          <p:cNvSpPr>
            <a:spLocks noGrp="1"/>
          </p:cNvSpPr>
          <p:nvPr>
            <p:ph type="body" sz="quarter" idx="23" hasCustomPrompt="1"/>
          </p:nvPr>
        </p:nvSpPr>
        <p:spPr>
          <a:xfrm>
            <a:off x="838200" y="5075822"/>
            <a:ext cx="3305313" cy="434975"/>
          </a:xfrm>
        </p:spPr>
        <p:txBody>
          <a:bodyPr lIns="360000" tIns="0" rIns="360000" bIns="0">
            <a:noAutofit/>
          </a:bodyPr>
          <a:lstStyle>
            <a:lvl1pPr marL="0" indent="0" algn="ctr">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15" name="Text Placeholder 28">
            <a:extLst>
              <a:ext uri="{FF2B5EF4-FFF2-40B4-BE49-F238E27FC236}">
                <a16:creationId xmlns:a16="http://schemas.microsoft.com/office/drawing/2014/main" id="{0C1998A9-1441-4BD0-BBCE-DA45C6889BA1}"/>
              </a:ext>
            </a:extLst>
          </p:cNvPr>
          <p:cNvSpPr>
            <a:spLocks noGrp="1"/>
          </p:cNvSpPr>
          <p:nvPr>
            <p:ph type="body" sz="quarter" idx="24"/>
          </p:nvPr>
        </p:nvSpPr>
        <p:spPr>
          <a:xfrm>
            <a:off x="838200" y="5510438"/>
            <a:ext cx="3305313" cy="805865"/>
          </a:xfrm>
        </p:spPr>
        <p:txBody>
          <a:bodyPr lIns="360000" tIns="0" rIns="360000" bIns="0">
            <a:noAutofit/>
          </a:bodyPr>
          <a:lstStyle>
            <a:lvl1pPr marL="0" indent="0" algn="ctr">
              <a:buNone/>
              <a:defRPr sz="1600"/>
            </a:lvl1pPr>
            <a:lvl2pPr marL="0" indent="0" algn="ctr">
              <a:buNone/>
              <a:defRPr sz="1400"/>
            </a:lvl2pPr>
            <a:lvl3pPr marL="0" indent="0" algn="ctr">
              <a:buNone/>
              <a:defRPr sz="1400"/>
            </a:lvl3pPr>
            <a:lvl4pPr marL="0" indent="0" algn="ctr">
              <a:buNone/>
              <a:defRPr sz="1200"/>
            </a:lvl4pPr>
            <a:lvl5pPr marL="0" indent="0" algn="ctr">
              <a:buNone/>
              <a:defRPr sz="11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6" name="Text Placeholder 26">
            <a:extLst>
              <a:ext uri="{FF2B5EF4-FFF2-40B4-BE49-F238E27FC236}">
                <a16:creationId xmlns:a16="http://schemas.microsoft.com/office/drawing/2014/main" id="{3B9A8531-F70A-414D-A3CF-8B137A703056}"/>
              </a:ext>
            </a:extLst>
          </p:cNvPr>
          <p:cNvSpPr>
            <a:spLocks noGrp="1"/>
          </p:cNvSpPr>
          <p:nvPr>
            <p:ph type="body" sz="quarter" idx="25" hasCustomPrompt="1"/>
          </p:nvPr>
        </p:nvSpPr>
        <p:spPr>
          <a:xfrm>
            <a:off x="4438650" y="5075822"/>
            <a:ext cx="3305313" cy="434975"/>
          </a:xfrm>
        </p:spPr>
        <p:txBody>
          <a:bodyPr lIns="360000" tIns="0" rIns="360000" bIns="0">
            <a:noAutofit/>
          </a:bodyPr>
          <a:lstStyle>
            <a:lvl1pPr marL="0" indent="0" algn="ctr">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17" name="Text Placeholder 28">
            <a:extLst>
              <a:ext uri="{FF2B5EF4-FFF2-40B4-BE49-F238E27FC236}">
                <a16:creationId xmlns:a16="http://schemas.microsoft.com/office/drawing/2014/main" id="{6441B927-11E1-44B4-AD5D-25680534B86A}"/>
              </a:ext>
            </a:extLst>
          </p:cNvPr>
          <p:cNvSpPr>
            <a:spLocks noGrp="1"/>
          </p:cNvSpPr>
          <p:nvPr>
            <p:ph type="body" sz="quarter" idx="26"/>
          </p:nvPr>
        </p:nvSpPr>
        <p:spPr>
          <a:xfrm>
            <a:off x="4438650" y="5510437"/>
            <a:ext cx="3305313" cy="806225"/>
          </a:xfrm>
        </p:spPr>
        <p:txBody>
          <a:bodyPr lIns="360000" tIns="0" rIns="360000" bIns="0">
            <a:noAutofit/>
          </a:bodyPr>
          <a:lstStyle>
            <a:lvl1pPr marL="0" indent="0" algn="ctr">
              <a:buNone/>
              <a:defRPr sz="1600"/>
            </a:lvl1pPr>
            <a:lvl2pPr marL="0" indent="0" algn="ctr">
              <a:buNone/>
              <a:defRPr sz="1400"/>
            </a:lvl2pPr>
            <a:lvl3pPr marL="0" indent="0" algn="ctr">
              <a:buNone/>
              <a:defRPr sz="1400"/>
            </a:lvl3pPr>
            <a:lvl4pPr marL="0" indent="0" algn="ctr">
              <a:buNone/>
              <a:defRPr sz="1200"/>
            </a:lvl4pPr>
            <a:lvl5pPr marL="0" indent="0" algn="ctr">
              <a:buNone/>
              <a:defRPr sz="11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8" name="Text Placeholder 26">
            <a:extLst>
              <a:ext uri="{FF2B5EF4-FFF2-40B4-BE49-F238E27FC236}">
                <a16:creationId xmlns:a16="http://schemas.microsoft.com/office/drawing/2014/main" id="{6CD1B9F9-5081-4CE0-81AB-90B760486A5A}"/>
              </a:ext>
            </a:extLst>
          </p:cNvPr>
          <p:cNvSpPr>
            <a:spLocks noGrp="1"/>
          </p:cNvSpPr>
          <p:nvPr>
            <p:ph type="body" sz="quarter" idx="27" hasCustomPrompt="1"/>
          </p:nvPr>
        </p:nvSpPr>
        <p:spPr>
          <a:xfrm>
            <a:off x="8031300" y="5075822"/>
            <a:ext cx="3313113" cy="434975"/>
          </a:xfrm>
        </p:spPr>
        <p:txBody>
          <a:bodyPr lIns="360000" tIns="0" rIns="360000" bIns="0">
            <a:noAutofit/>
          </a:bodyPr>
          <a:lstStyle>
            <a:lvl1pPr marL="0" indent="0" algn="ctr">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19" name="Text Placeholder 28">
            <a:extLst>
              <a:ext uri="{FF2B5EF4-FFF2-40B4-BE49-F238E27FC236}">
                <a16:creationId xmlns:a16="http://schemas.microsoft.com/office/drawing/2014/main" id="{3352277E-6D2C-4F35-8F30-A5854FF9A231}"/>
              </a:ext>
            </a:extLst>
          </p:cNvPr>
          <p:cNvSpPr>
            <a:spLocks noGrp="1"/>
          </p:cNvSpPr>
          <p:nvPr>
            <p:ph type="body" sz="quarter" idx="28"/>
          </p:nvPr>
        </p:nvSpPr>
        <p:spPr>
          <a:xfrm>
            <a:off x="8031300" y="5510077"/>
            <a:ext cx="3313113" cy="806225"/>
          </a:xfrm>
        </p:spPr>
        <p:txBody>
          <a:bodyPr lIns="360000" tIns="0" rIns="360000" bIns="0">
            <a:noAutofit/>
          </a:bodyPr>
          <a:lstStyle>
            <a:lvl1pPr marL="0" indent="0" algn="ctr">
              <a:buNone/>
              <a:defRPr sz="1600"/>
            </a:lvl1pPr>
            <a:lvl2pPr marL="0" indent="0" algn="ctr">
              <a:buNone/>
              <a:defRPr sz="1400"/>
            </a:lvl2pPr>
            <a:lvl3pPr marL="0" indent="0" algn="ctr">
              <a:buNone/>
              <a:defRPr sz="1400"/>
            </a:lvl3pPr>
            <a:lvl4pPr marL="0" indent="0" algn="ctr">
              <a:buNone/>
              <a:defRPr sz="1200"/>
            </a:lvl4pPr>
            <a:lvl5pPr marL="0" indent="0" algn="ctr">
              <a:buNone/>
              <a:defRPr sz="11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3539290489"/>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528" userDrawn="1">
          <p15:clr>
            <a:srgbClr val="FF96FF"/>
          </p15:clr>
        </p15:guide>
        <p15:guide id="6" pos="2615" userDrawn="1">
          <p15:clr>
            <a:srgbClr val="FF96FF"/>
          </p15:clr>
        </p15:guide>
        <p15:guide id="7" pos="2796" userDrawn="1">
          <p15:clr>
            <a:srgbClr val="FF96FF"/>
          </p15:clr>
        </p15:guide>
        <p15:guide id="8" pos="4883" userDrawn="1">
          <p15:clr>
            <a:srgbClr val="FF96FF"/>
          </p15:clr>
        </p15:guide>
        <p15:guide id="9" pos="5064" userDrawn="1">
          <p15:clr>
            <a:srgbClr val="FF96FF"/>
          </p15:clr>
        </p15:guide>
        <p15:guide id="10" pos="7151" userDrawn="1">
          <p15:clr>
            <a:srgbClr val="FF96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x Content Introduction">
    <p:spTree>
      <p:nvGrpSpPr>
        <p:cNvPr id="1" name=""/>
        <p:cNvGrpSpPr/>
        <p:nvPr/>
      </p:nvGrpSpPr>
      <p:grpSpPr>
        <a:xfrm>
          <a:off x="0" y="0"/>
          <a:ext cx="0" cy="0"/>
          <a:chOff x="0" y="0"/>
          <a:chExt cx="0" cy="0"/>
        </a:xfrm>
      </p:grpSpPr>
      <p:sp>
        <p:nvSpPr>
          <p:cNvPr id="2" name="Guides" hidden="1">
            <a:extLst>
              <a:ext uri="{FF2B5EF4-FFF2-40B4-BE49-F238E27FC236}">
                <a16:creationId xmlns:a16="http://schemas.microsoft.com/office/drawing/2014/main" id="{EC344BBE-C546-49B5-8D74-1D2CFAB1A331}"/>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Title 2">
            <a:extLst>
              <a:ext uri="{FF2B5EF4-FFF2-40B4-BE49-F238E27FC236}">
                <a16:creationId xmlns:a16="http://schemas.microsoft.com/office/drawing/2014/main" id="{04EBEA15-23EC-4217-9876-A1E616EB7FB6}"/>
              </a:ext>
            </a:extLst>
          </p:cNvPr>
          <p:cNvSpPr>
            <a:spLocks noGrp="1"/>
          </p:cNvSpPr>
          <p:nvPr>
            <p:ph type="title"/>
          </p:nvPr>
        </p:nvSpPr>
        <p:spPr>
          <a:xfrm>
            <a:off x="1219201" y="909637"/>
            <a:ext cx="4876800" cy="1406447"/>
          </a:xfrm>
        </p:spPr>
        <p:txBody>
          <a:bodyPr anchor="b" anchorCtr="0"/>
          <a:lstStyle/>
          <a:p>
            <a:r>
              <a:rPr lang="en-GB" dirty="0"/>
              <a:t>Click to edit Master title style</a:t>
            </a:r>
          </a:p>
        </p:txBody>
      </p:sp>
      <p:sp>
        <p:nvSpPr>
          <p:cNvPr id="8" name="Text Placeholder 7">
            <a:extLst>
              <a:ext uri="{FF2B5EF4-FFF2-40B4-BE49-F238E27FC236}">
                <a16:creationId xmlns:a16="http://schemas.microsoft.com/office/drawing/2014/main" id="{ACB1E0B3-4568-4CF5-B64A-98D0535E826E}"/>
              </a:ext>
            </a:extLst>
          </p:cNvPr>
          <p:cNvSpPr>
            <a:spLocks noGrp="1"/>
          </p:cNvSpPr>
          <p:nvPr>
            <p:ph type="body" sz="quarter" idx="14"/>
          </p:nvPr>
        </p:nvSpPr>
        <p:spPr>
          <a:xfrm>
            <a:off x="1219201" y="3788229"/>
            <a:ext cx="3738562" cy="1993208"/>
          </a:xfrm>
        </p:spPr>
        <p:txBody>
          <a:bodyPr lIns="0"/>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cxnSp>
        <p:nvCxnSpPr>
          <p:cNvPr id="12" name="Straight Connector 11">
            <a:extLst>
              <a:ext uri="{FF2B5EF4-FFF2-40B4-BE49-F238E27FC236}">
                <a16:creationId xmlns:a16="http://schemas.microsoft.com/office/drawing/2014/main" id="{29C0753C-C4C4-4336-9105-0A2EC2F3F7CE}"/>
              </a:ext>
            </a:extLst>
          </p:cNvPr>
          <p:cNvCxnSpPr>
            <a:cxnSpLocks/>
          </p:cNvCxnSpPr>
          <p:nvPr userDrawn="1"/>
        </p:nvCxnSpPr>
        <p:spPr>
          <a:xfrm flipH="1">
            <a:off x="-129746" y="2452869"/>
            <a:ext cx="6225746"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 Placeholder 7">
            <a:extLst>
              <a:ext uri="{FF2B5EF4-FFF2-40B4-BE49-F238E27FC236}">
                <a16:creationId xmlns:a16="http://schemas.microsoft.com/office/drawing/2014/main" id="{FAC681BA-44F2-46CD-AB53-894C612139D9}"/>
              </a:ext>
            </a:extLst>
          </p:cNvPr>
          <p:cNvSpPr>
            <a:spLocks noGrp="1"/>
          </p:cNvSpPr>
          <p:nvPr>
            <p:ph type="body" sz="quarter" idx="16"/>
          </p:nvPr>
        </p:nvSpPr>
        <p:spPr>
          <a:xfrm>
            <a:off x="5210289" y="3788229"/>
            <a:ext cx="5762510" cy="1993208"/>
          </a:xfrm>
        </p:spPr>
        <p:txBody>
          <a:bodyPr lIns="0"/>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5" name="Text Placeholder 7">
            <a:extLst>
              <a:ext uri="{FF2B5EF4-FFF2-40B4-BE49-F238E27FC236}">
                <a16:creationId xmlns:a16="http://schemas.microsoft.com/office/drawing/2014/main" id="{0D242CF4-A8EF-4E97-AB95-21931F8605E0}"/>
              </a:ext>
            </a:extLst>
          </p:cNvPr>
          <p:cNvSpPr>
            <a:spLocks noGrp="1"/>
          </p:cNvSpPr>
          <p:nvPr>
            <p:ph type="body" sz="quarter" idx="17" hasCustomPrompt="1"/>
          </p:nvPr>
        </p:nvSpPr>
        <p:spPr>
          <a:xfrm>
            <a:off x="1219201" y="3039717"/>
            <a:ext cx="3738562" cy="611132"/>
          </a:xfrm>
        </p:spPr>
        <p:txBody>
          <a:bodyPr lIns="0"/>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GB" dirty="0"/>
              <a:t>Add a headline</a:t>
            </a:r>
          </a:p>
        </p:txBody>
      </p:sp>
      <p:sp>
        <p:nvSpPr>
          <p:cNvPr id="16" name="Text Placeholder 7">
            <a:extLst>
              <a:ext uri="{FF2B5EF4-FFF2-40B4-BE49-F238E27FC236}">
                <a16:creationId xmlns:a16="http://schemas.microsoft.com/office/drawing/2014/main" id="{CBF78D2B-F396-4FCE-B04D-4D957750E778}"/>
              </a:ext>
            </a:extLst>
          </p:cNvPr>
          <p:cNvSpPr>
            <a:spLocks noGrp="1"/>
          </p:cNvSpPr>
          <p:nvPr>
            <p:ph type="body" sz="quarter" idx="18" hasCustomPrompt="1"/>
          </p:nvPr>
        </p:nvSpPr>
        <p:spPr>
          <a:xfrm>
            <a:off x="5210289" y="3039717"/>
            <a:ext cx="5760924" cy="611132"/>
          </a:xfrm>
        </p:spPr>
        <p:txBody>
          <a:bodyPr lIns="0"/>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GB" dirty="0"/>
              <a:t>Add a headline</a:t>
            </a:r>
          </a:p>
        </p:txBody>
      </p:sp>
    </p:spTree>
    <p:extLst>
      <p:ext uri="{BB962C8B-B14F-4D97-AF65-F5344CB8AC3E}">
        <p14:creationId xmlns:p14="http://schemas.microsoft.com/office/powerpoint/2010/main" val="3535629295"/>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768" userDrawn="1">
          <p15:clr>
            <a:srgbClr val="FF96FF"/>
          </p15:clr>
        </p15:guide>
        <p15:guide id="6" pos="6911" userDrawn="1">
          <p15:clr>
            <a:srgbClr val="FF96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x Side Pictures">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8812192" y="0"/>
            <a:ext cx="3379808" cy="68580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5" name="Picture Placeholder 4"/>
          <p:cNvSpPr>
            <a:spLocks noGrp="1"/>
          </p:cNvSpPr>
          <p:nvPr>
            <p:ph type="pic" sz="quarter" idx="13" hasCustomPrompt="1"/>
          </p:nvPr>
        </p:nvSpPr>
        <p:spPr>
          <a:xfrm>
            <a:off x="0" y="0"/>
            <a:ext cx="3379808" cy="68580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6" name="Title 3"/>
          <p:cNvSpPr>
            <a:spLocks noGrp="1"/>
          </p:cNvSpPr>
          <p:nvPr>
            <p:ph type="title" hasCustomPrompt="1"/>
          </p:nvPr>
        </p:nvSpPr>
        <p:spPr>
          <a:xfrm>
            <a:off x="3532558" y="1039813"/>
            <a:ext cx="5126883" cy="1137331"/>
          </a:xfrm>
          <a:prstGeom prst="rect">
            <a:avLst/>
          </a:prstGeom>
        </p:spPr>
        <p:txBody>
          <a:bodyPr/>
          <a:lstStyle>
            <a:lvl1pPr algn="ctr">
              <a:defRPr sz="3600" spc="0">
                <a:solidFill>
                  <a:srgbClr val="000000"/>
                </a:solidFill>
              </a:defRPr>
            </a:lvl1pPr>
          </a:lstStyle>
          <a:p>
            <a:r>
              <a:rPr lang="en-GB" dirty="0"/>
              <a:t>Slide title</a:t>
            </a:r>
            <a:endParaRPr lang="en-GB"/>
          </a:p>
        </p:txBody>
      </p:sp>
      <p:sp>
        <p:nvSpPr>
          <p:cNvPr id="2" name="Guides" hidden="1">
            <a:extLst>
              <a:ext uri="{FF2B5EF4-FFF2-40B4-BE49-F238E27FC236}">
                <a16:creationId xmlns:a16="http://schemas.microsoft.com/office/drawing/2014/main" id="{4A379983-097A-46D0-AD71-4EE7B017999F}"/>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8" name="Text Placeholder 5">
            <a:extLst>
              <a:ext uri="{FF2B5EF4-FFF2-40B4-BE49-F238E27FC236}">
                <a16:creationId xmlns:a16="http://schemas.microsoft.com/office/drawing/2014/main" id="{0B89B8F6-247C-4770-B749-05ACFE1EB657}"/>
              </a:ext>
            </a:extLst>
          </p:cNvPr>
          <p:cNvSpPr>
            <a:spLocks noGrp="1"/>
          </p:cNvSpPr>
          <p:nvPr>
            <p:ph type="body" sz="quarter" idx="14"/>
          </p:nvPr>
        </p:nvSpPr>
        <p:spPr>
          <a:xfrm>
            <a:off x="3532559" y="2177145"/>
            <a:ext cx="5126883" cy="4149044"/>
          </a:xfrm>
        </p:spPr>
        <p:txBody>
          <a:bodyPr/>
          <a:lstStyle>
            <a:lvl1pPr marL="0" indent="0" algn="ctr">
              <a:buNone/>
              <a:defRPr/>
            </a:lvl1pPr>
            <a:lvl2pPr marL="0" indent="0" algn="ctr">
              <a:buNone/>
              <a:defRPr/>
            </a:lvl2pPr>
            <a:lvl3pPr marL="0" indent="0" algn="ctr">
              <a:buNone/>
              <a:defRPr/>
            </a:lvl3pPr>
            <a:lvl4pPr marL="0" indent="0" algn="ctr">
              <a:buNone/>
              <a:defRPr/>
            </a:lvl4pPr>
            <a:lvl5pPr marL="0" indent="0" algn="ctr">
              <a:buNone/>
              <a:defRPr/>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0" name="Text Placeholder 9">
            <a:extLst>
              <a:ext uri="{FF2B5EF4-FFF2-40B4-BE49-F238E27FC236}">
                <a16:creationId xmlns:a16="http://schemas.microsoft.com/office/drawing/2014/main" id="{04721D7A-E41C-420E-BB70-2D8EA067C5A3}"/>
              </a:ext>
            </a:extLst>
          </p:cNvPr>
          <p:cNvSpPr>
            <a:spLocks noGrp="1"/>
          </p:cNvSpPr>
          <p:nvPr>
            <p:ph type="body" sz="quarter" idx="15" hasCustomPrompt="1"/>
          </p:nvPr>
        </p:nvSpPr>
        <p:spPr>
          <a:xfrm>
            <a:off x="4569618" y="5919788"/>
            <a:ext cx="3052762" cy="396875"/>
          </a:xfrm>
          <a:solidFill>
            <a:schemeClr val="tx1"/>
          </a:solidFill>
        </p:spPr>
        <p:txBody>
          <a:bodyPr anchor="ctr" anchorCtr="0"/>
          <a:lstStyle>
            <a:lvl1pPr marL="0" indent="0" algn="ctr">
              <a:buNone/>
              <a:defRPr cap="all" baseline="0">
                <a:solidFill>
                  <a:schemeClr val="bg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Read more</a:t>
            </a:r>
          </a:p>
        </p:txBody>
      </p:sp>
    </p:spTree>
    <p:extLst>
      <p:ext uri="{BB962C8B-B14F-4D97-AF65-F5344CB8AC3E}">
        <p14:creationId xmlns:p14="http://schemas.microsoft.com/office/powerpoint/2010/main" val="1946525911"/>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768" userDrawn="1">
          <p15:clr>
            <a:srgbClr val="FF96FF"/>
          </p15:clr>
        </p15:guide>
        <p15:guide id="6" pos="6911" userDrawn="1">
          <p15:clr>
            <a:srgbClr val="FF96F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x Side Pictures Dark">
    <p:bg>
      <p:bgPr>
        <a:solidFill>
          <a:schemeClr val="tx1"/>
        </a:solidFill>
        <a:effectLst/>
      </p:bgPr>
    </p:bg>
    <p:spTree>
      <p:nvGrpSpPr>
        <p:cNvPr id="1" name=""/>
        <p:cNvGrpSpPr/>
        <p:nvPr/>
      </p:nvGrpSpPr>
      <p:grpSpPr>
        <a:xfrm>
          <a:off x="0" y="0"/>
          <a:ext cx="0" cy="0"/>
          <a:chOff x="0" y="0"/>
          <a:chExt cx="0" cy="0"/>
        </a:xfrm>
      </p:grpSpPr>
      <p:sp>
        <p:nvSpPr>
          <p:cNvPr id="2" name="Guides" hidden="1">
            <a:extLst>
              <a:ext uri="{FF2B5EF4-FFF2-40B4-BE49-F238E27FC236}">
                <a16:creationId xmlns:a16="http://schemas.microsoft.com/office/drawing/2014/main" id="{E0D55BBB-05B8-48B9-806A-89D7F48BF615}"/>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5" name="Title 3">
            <a:extLst>
              <a:ext uri="{FF2B5EF4-FFF2-40B4-BE49-F238E27FC236}">
                <a16:creationId xmlns:a16="http://schemas.microsoft.com/office/drawing/2014/main" id="{53D29D1F-B60B-47E4-A7E2-D5454897486B}"/>
              </a:ext>
            </a:extLst>
          </p:cNvPr>
          <p:cNvSpPr>
            <a:spLocks noGrp="1"/>
          </p:cNvSpPr>
          <p:nvPr>
            <p:ph type="title" hasCustomPrompt="1"/>
          </p:nvPr>
        </p:nvSpPr>
        <p:spPr>
          <a:xfrm>
            <a:off x="3532558" y="1039813"/>
            <a:ext cx="5126883" cy="1137331"/>
          </a:xfrm>
          <a:prstGeom prst="rect">
            <a:avLst/>
          </a:prstGeom>
        </p:spPr>
        <p:txBody>
          <a:bodyPr/>
          <a:lstStyle>
            <a:lvl1pPr algn="ctr">
              <a:defRPr sz="3600" spc="0">
                <a:solidFill>
                  <a:schemeClr val="bg1"/>
                </a:solidFill>
              </a:defRPr>
            </a:lvl1pPr>
          </a:lstStyle>
          <a:p>
            <a:r>
              <a:rPr lang="en-GB" dirty="0"/>
              <a:t>Slide title</a:t>
            </a:r>
            <a:endParaRPr lang="en-GB"/>
          </a:p>
        </p:txBody>
      </p:sp>
      <p:sp>
        <p:nvSpPr>
          <p:cNvPr id="7" name="Text Placeholder 5">
            <a:extLst>
              <a:ext uri="{FF2B5EF4-FFF2-40B4-BE49-F238E27FC236}">
                <a16:creationId xmlns:a16="http://schemas.microsoft.com/office/drawing/2014/main" id="{F92F7B66-FBD8-430E-AB1E-DF50FFCFAA8A}"/>
              </a:ext>
            </a:extLst>
          </p:cNvPr>
          <p:cNvSpPr>
            <a:spLocks noGrp="1"/>
          </p:cNvSpPr>
          <p:nvPr>
            <p:ph type="body" sz="quarter" idx="14"/>
          </p:nvPr>
        </p:nvSpPr>
        <p:spPr>
          <a:xfrm>
            <a:off x="3532559" y="2177145"/>
            <a:ext cx="5126883" cy="4149044"/>
          </a:xfrm>
        </p:spPr>
        <p:txBody>
          <a:bodyPr/>
          <a:lstStyle>
            <a:lvl1pPr marL="0" indent="0" algn="ctr">
              <a:buNone/>
              <a:defRPr>
                <a:solidFill>
                  <a:schemeClr val="bg1"/>
                </a:solidFill>
              </a:defRPr>
            </a:lvl1pPr>
            <a:lvl2pPr marL="0" indent="0" algn="ctr">
              <a:buNone/>
              <a:defRPr>
                <a:solidFill>
                  <a:schemeClr val="bg1"/>
                </a:solidFill>
              </a:defRPr>
            </a:lvl2pPr>
            <a:lvl3pPr marL="0" indent="0" algn="ctr">
              <a:buNone/>
              <a:defRPr>
                <a:solidFill>
                  <a:schemeClr val="bg1"/>
                </a:solidFill>
              </a:defRPr>
            </a:lvl3pPr>
            <a:lvl4pPr marL="0" indent="0" algn="ctr">
              <a:buNone/>
              <a:defRPr>
                <a:solidFill>
                  <a:schemeClr val="bg1"/>
                </a:solidFill>
              </a:defRPr>
            </a:lvl4pPr>
            <a:lvl5pPr marL="0" indent="0" algn="ctr">
              <a:buNone/>
              <a:defRPr>
                <a:solidFill>
                  <a:schemeClr val="bg1"/>
                </a:solidFill>
              </a:defRPr>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9" name="Text Placeholder 9">
            <a:extLst>
              <a:ext uri="{FF2B5EF4-FFF2-40B4-BE49-F238E27FC236}">
                <a16:creationId xmlns:a16="http://schemas.microsoft.com/office/drawing/2014/main" id="{EA6D1D77-AD66-440B-BC1C-B9BF88298019}"/>
              </a:ext>
            </a:extLst>
          </p:cNvPr>
          <p:cNvSpPr>
            <a:spLocks noGrp="1"/>
          </p:cNvSpPr>
          <p:nvPr>
            <p:ph type="body" sz="quarter" idx="15" hasCustomPrompt="1"/>
          </p:nvPr>
        </p:nvSpPr>
        <p:spPr>
          <a:xfrm>
            <a:off x="4569618" y="5919788"/>
            <a:ext cx="3052762" cy="396875"/>
          </a:xfrm>
          <a:noFill/>
          <a:ln>
            <a:solidFill>
              <a:schemeClr val="bg1"/>
            </a:solidFill>
          </a:ln>
        </p:spPr>
        <p:txBody>
          <a:bodyPr anchor="ctr" anchorCtr="0"/>
          <a:lstStyle>
            <a:lvl1pPr marL="0" indent="0" algn="ctr">
              <a:buNone/>
              <a:defRPr cap="all" baseline="0">
                <a:solidFill>
                  <a:schemeClr val="bg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Read more</a:t>
            </a:r>
          </a:p>
        </p:txBody>
      </p:sp>
      <p:sp>
        <p:nvSpPr>
          <p:cNvPr id="10" name="Picture Placeholder 3">
            <a:extLst>
              <a:ext uri="{FF2B5EF4-FFF2-40B4-BE49-F238E27FC236}">
                <a16:creationId xmlns:a16="http://schemas.microsoft.com/office/drawing/2014/main" id="{262AF28E-F2E8-4DC3-BC62-BF7B36B01ACC}"/>
              </a:ext>
            </a:extLst>
          </p:cNvPr>
          <p:cNvSpPr>
            <a:spLocks noGrp="1"/>
          </p:cNvSpPr>
          <p:nvPr>
            <p:ph type="pic" sz="quarter" idx="12" hasCustomPrompt="1"/>
          </p:nvPr>
        </p:nvSpPr>
        <p:spPr>
          <a:xfrm>
            <a:off x="8812192" y="0"/>
            <a:ext cx="3379808" cy="6858000"/>
          </a:xfrm>
          <a:prstGeom prst="rect">
            <a:avLst/>
          </a:prstGeom>
          <a:solidFill>
            <a:schemeClr val="bg1"/>
          </a:solidFill>
        </p:spPr>
        <p:txBody>
          <a:bodyPr wrap="square" tIns="180000" anchor="t" anchorCtr="0">
            <a:noAutofit/>
          </a:bodyPr>
          <a:lstStyle>
            <a:lvl1pPr marL="0" indent="0" algn="ctr">
              <a:buNone/>
              <a:defRPr sz="1600"/>
            </a:lvl1pPr>
          </a:lstStyle>
          <a:p>
            <a:r>
              <a:rPr lang="en-GB" dirty="0"/>
              <a:t>Add Image</a:t>
            </a:r>
            <a:endParaRPr lang="en-GB"/>
          </a:p>
        </p:txBody>
      </p:sp>
      <p:sp>
        <p:nvSpPr>
          <p:cNvPr id="11" name="Picture Placeholder 4">
            <a:extLst>
              <a:ext uri="{FF2B5EF4-FFF2-40B4-BE49-F238E27FC236}">
                <a16:creationId xmlns:a16="http://schemas.microsoft.com/office/drawing/2014/main" id="{89C4A759-7D4C-4712-A64D-A467395AB397}"/>
              </a:ext>
            </a:extLst>
          </p:cNvPr>
          <p:cNvSpPr>
            <a:spLocks noGrp="1"/>
          </p:cNvSpPr>
          <p:nvPr>
            <p:ph type="pic" sz="quarter" idx="13" hasCustomPrompt="1"/>
          </p:nvPr>
        </p:nvSpPr>
        <p:spPr>
          <a:xfrm>
            <a:off x="0" y="0"/>
            <a:ext cx="3379808" cy="6858000"/>
          </a:xfrm>
          <a:prstGeom prst="rect">
            <a:avLst/>
          </a:prstGeom>
          <a:solidFill>
            <a:schemeClr val="bg1"/>
          </a:solidFill>
        </p:spPr>
        <p:txBody>
          <a:bodyPr wrap="square" tIns="180000" anchor="t" anchorCtr="0">
            <a:noAutofit/>
          </a:bodyPr>
          <a:lstStyle>
            <a:lvl1pPr marL="0" indent="0" algn="ctr">
              <a:buNone/>
              <a:defRPr sz="1600"/>
            </a:lvl1pPr>
          </a:lstStyle>
          <a:p>
            <a:r>
              <a:rPr lang="en-GB" dirty="0"/>
              <a:t>Add Image</a:t>
            </a:r>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entral Picture">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4406096" y="0"/>
            <a:ext cx="3379808" cy="68580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80D84EE2-F920-4407-9D5A-258ABFE6C7ED}"/>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21" name="Text Placeholder 26">
            <a:extLst>
              <a:ext uri="{FF2B5EF4-FFF2-40B4-BE49-F238E27FC236}">
                <a16:creationId xmlns:a16="http://schemas.microsoft.com/office/drawing/2014/main" id="{8EC4B1FB-16F8-4D89-96D9-3FC84956A135}"/>
              </a:ext>
            </a:extLst>
          </p:cNvPr>
          <p:cNvSpPr>
            <a:spLocks noGrp="1"/>
          </p:cNvSpPr>
          <p:nvPr userDrawn="1">
            <p:ph type="body" sz="quarter" idx="13" hasCustomPrompt="1"/>
          </p:nvPr>
        </p:nvSpPr>
        <p:spPr>
          <a:xfrm>
            <a:off x="376365" y="1671885"/>
            <a:ext cx="3641859" cy="353985"/>
          </a:xfrm>
        </p:spPr>
        <p:txBody>
          <a:bodyPr lIns="0">
            <a:noAutofit/>
          </a:bodyPr>
          <a:lstStyle>
            <a:lvl1pPr marL="0" indent="0" algn="ctr">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22" name="Text Placeholder 28">
            <a:extLst>
              <a:ext uri="{FF2B5EF4-FFF2-40B4-BE49-F238E27FC236}">
                <a16:creationId xmlns:a16="http://schemas.microsoft.com/office/drawing/2014/main" id="{050E4CDD-F112-438F-A2CE-14E9F2BD2D99}"/>
              </a:ext>
            </a:extLst>
          </p:cNvPr>
          <p:cNvSpPr>
            <a:spLocks noGrp="1"/>
          </p:cNvSpPr>
          <p:nvPr userDrawn="1">
            <p:ph type="body" sz="quarter" idx="14"/>
          </p:nvPr>
        </p:nvSpPr>
        <p:spPr>
          <a:xfrm>
            <a:off x="378670" y="2032117"/>
            <a:ext cx="3640232" cy="1343166"/>
          </a:xfrm>
        </p:spPr>
        <p:txBody>
          <a:bodyPr lIns="0">
            <a:noAutofit/>
          </a:bodyPr>
          <a:lstStyle>
            <a:lvl1pPr marL="0" indent="0" algn="ctr">
              <a:buNone/>
              <a:defRPr sz="1400"/>
            </a:lvl1pPr>
            <a:lvl2pPr marL="0" indent="0" algn="ctr">
              <a:buNone/>
              <a:defRPr sz="1200"/>
            </a:lvl2pPr>
            <a:lvl3pPr marL="0" indent="0" algn="ctr">
              <a:buNone/>
              <a:defRPr sz="1200"/>
            </a:lvl3pPr>
            <a:lvl4pPr marL="0" indent="0" algn="ctr">
              <a:buNone/>
              <a:defRPr sz="1100"/>
            </a:lvl4pPr>
            <a:lvl5pPr marL="0" indent="0" algn="ctr">
              <a:buNone/>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23" name="Text Placeholder 26">
            <a:extLst>
              <a:ext uri="{FF2B5EF4-FFF2-40B4-BE49-F238E27FC236}">
                <a16:creationId xmlns:a16="http://schemas.microsoft.com/office/drawing/2014/main" id="{1BABDF50-84F0-470E-B632-93639B02FBCF}"/>
              </a:ext>
            </a:extLst>
          </p:cNvPr>
          <p:cNvSpPr>
            <a:spLocks noGrp="1"/>
          </p:cNvSpPr>
          <p:nvPr>
            <p:ph type="body" sz="quarter" idx="15" hasCustomPrompt="1"/>
          </p:nvPr>
        </p:nvSpPr>
        <p:spPr>
          <a:xfrm>
            <a:off x="8231050" y="1671885"/>
            <a:ext cx="3641859" cy="353985"/>
          </a:xfrm>
        </p:spPr>
        <p:txBody>
          <a:bodyPr lIns="0">
            <a:noAutofit/>
          </a:bodyPr>
          <a:lstStyle>
            <a:lvl1pPr marL="0" indent="0" algn="ctr">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24" name="Text Placeholder 28">
            <a:extLst>
              <a:ext uri="{FF2B5EF4-FFF2-40B4-BE49-F238E27FC236}">
                <a16:creationId xmlns:a16="http://schemas.microsoft.com/office/drawing/2014/main" id="{75EBE43E-CE5A-47DA-A50C-2169D9E4CD43}"/>
              </a:ext>
            </a:extLst>
          </p:cNvPr>
          <p:cNvSpPr>
            <a:spLocks noGrp="1"/>
          </p:cNvSpPr>
          <p:nvPr>
            <p:ph type="body" sz="quarter" idx="16"/>
          </p:nvPr>
        </p:nvSpPr>
        <p:spPr>
          <a:xfrm>
            <a:off x="8233355" y="2032117"/>
            <a:ext cx="3640232" cy="1343166"/>
          </a:xfrm>
        </p:spPr>
        <p:txBody>
          <a:bodyPr lIns="0">
            <a:noAutofit/>
          </a:bodyPr>
          <a:lstStyle>
            <a:lvl1pPr marL="0" indent="0" algn="ctr">
              <a:buNone/>
              <a:defRPr sz="1400"/>
            </a:lvl1pPr>
            <a:lvl2pPr marL="0" indent="0" algn="ctr">
              <a:buNone/>
              <a:defRPr sz="1200"/>
            </a:lvl2pPr>
            <a:lvl3pPr marL="0" indent="0" algn="ctr">
              <a:buNone/>
              <a:defRPr sz="1200"/>
            </a:lvl3pPr>
            <a:lvl4pPr marL="0" indent="0" algn="ctr">
              <a:buNone/>
              <a:defRPr sz="1100"/>
            </a:lvl4pPr>
            <a:lvl5pPr marL="0" indent="0" algn="ctr">
              <a:buNone/>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25" name="Text Placeholder 26">
            <a:extLst>
              <a:ext uri="{FF2B5EF4-FFF2-40B4-BE49-F238E27FC236}">
                <a16:creationId xmlns:a16="http://schemas.microsoft.com/office/drawing/2014/main" id="{4A000923-88D4-49D0-B962-8A920B5C2F70}"/>
              </a:ext>
            </a:extLst>
          </p:cNvPr>
          <p:cNvSpPr>
            <a:spLocks noGrp="1"/>
          </p:cNvSpPr>
          <p:nvPr>
            <p:ph type="body" sz="quarter" idx="17" hasCustomPrompt="1"/>
          </p:nvPr>
        </p:nvSpPr>
        <p:spPr>
          <a:xfrm>
            <a:off x="378670" y="4928170"/>
            <a:ext cx="3641859" cy="353985"/>
          </a:xfrm>
        </p:spPr>
        <p:txBody>
          <a:bodyPr lIns="0">
            <a:noAutofit/>
          </a:bodyPr>
          <a:lstStyle>
            <a:lvl1pPr marL="0" indent="0" algn="ctr">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26" name="Text Placeholder 28">
            <a:extLst>
              <a:ext uri="{FF2B5EF4-FFF2-40B4-BE49-F238E27FC236}">
                <a16:creationId xmlns:a16="http://schemas.microsoft.com/office/drawing/2014/main" id="{0142C2C6-C70F-49BE-B525-A5340C53F03A}"/>
              </a:ext>
            </a:extLst>
          </p:cNvPr>
          <p:cNvSpPr>
            <a:spLocks noGrp="1"/>
          </p:cNvSpPr>
          <p:nvPr>
            <p:ph type="body" sz="quarter" idx="18"/>
          </p:nvPr>
        </p:nvSpPr>
        <p:spPr>
          <a:xfrm>
            <a:off x="378670" y="5288402"/>
            <a:ext cx="3640232" cy="1343166"/>
          </a:xfrm>
        </p:spPr>
        <p:txBody>
          <a:bodyPr lIns="0">
            <a:noAutofit/>
          </a:bodyPr>
          <a:lstStyle>
            <a:lvl1pPr marL="0" indent="0" algn="ctr">
              <a:buNone/>
              <a:defRPr sz="1400"/>
            </a:lvl1pPr>
            <a:lvl2pPr marL="0" indent="0" algn="ctr">
              <a:buNone/>
              <a:defRPr sz="1200"/>
            </a:lvl2pPr>
            <a:lvl3pPr marL="0" indent="0" algn="ctr">
              <a:buNone/>
              <a:defRPr sz="1200"/>
            </a:lvl3pPr>
            <a:lvl4pPr marL="0" indent="0" algn="ctr">
              <a:buNone/>
              <a:defRPr sz="1100"/>
            </a:lvl4pPr>
            <a:lvl5pPr marL="0" indent="0" algn="ctr">
              <a:buNone/>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27" name="Text Placeholder 26">
            <a:extLst>
              <a:ext uri="{FF2B5EF4-FFF2-40B4-BE49-F238E27FC236}">
                <a16:creationId xmlns:a16="http://schemas.microsoft.com/office/drawing/2014/main" id="{30FC1A9C-C6B0-4A43-A4F4-03223EEADC2B}"/>
              </a:ext>
            </a:extLst>
          </p:cNvPr>
          <p:cNvSpPr>
            <a:spLocks noGrp="1"/>
          </p:cNvSpPr>
          <p:nvPr>
            <p:ph type="body" sz="quarter" idx="19" hasCustomPrompt="1"/>
          </p:nvPr>
        </p:nvSpPr>
        <p:spPr>
          <a:xfrm>
            <a:off x="8231050" y="4921923"/>
            <a:ext cx="3641859" cy="353985"/>
          </a:xfrm>
        </p:spPr>
        <p:txBody>
          <a:bodyPr lIns="0">
            <a:noAutofit/>
          </a:bodyPr>
          <a:lstStyle>
            <a:lvl1pPr marL="0" indent="0" algn="ctr">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28" name="Text Placeholder 28">
            <a:extLst>
              <a:ext uri="{FF2B5EF4-FFF2-40B4-BE49-F238E27FC236}">
                <a16:creationId xmlns:a16="http://schemas.microsoft.com/office/drawing/2014/main" id="{741BCF2C-5A09-4CDE-A3E7-49C7894AC9F5}"/>
              </a:ext>
            </a:extLst>
          </p:cNvPr>
          <p:cNvSpPr>
            <a:spLocks noGrp="1"/>
          </p:cNvSpPr>
          <p:nvPr>
            <p:ph type="body" sz="quarter" idx="20"/>
          </p:nvPr>
        </p:nvSpPr>
        <p:spPr>
          <a:xfrm>
            <a:off x="8233355" y="5282155"/>
            <a:ext cx="3640232" cy="1343166"/>
          </a:xfrm>
        </p:spPr>
        <p:txBody>
          <a:bodyPr lIns="0">
            <a:noAutofit/>
          </a:bodyPr>
          <a:lstStyle>
            <a:lvl1pPr marL="0" indent="0" algn="ctr">
              <a:buNone/>
              <a:defRPr sz="1400"/>
            </a:lvl1pPr>
            <a:lvl2pPr marL="0" indent="0" algn="ctr">
              <a:buNone/>
              <a:defRPr sz="1200"/>
            </a:lvl2pPr>
            <a:lvl3pPr marL="0" indent="0" algn="ctr">
              <a:buNone/>
              <a:defRPr sz="1200"/>
            </a:lvl3pPr>
            <a:lvl4pPr marL="0" indent="0" algn="ctr">
              <a:buNone/>
              <a:defRPr sz="1100"/>
            </a:lvl4pPr>
            <a:lvl5pPr marL="0" indent="0" algn="ctr">
              <a:buNone/>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3675686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Jigsaw Picture">
    <p:spTree>
      <p:nvGrpSpPr>
        <p:cNvPr id="1" name=""/>
        <p:cNvGrpSpPr/>
        <p:nvPr/>
      </p:nvGrpSpPr>
      <p:grpSpPr>
        <a:xfrm>
          <a:off x="0" y="0"/>
          <a:ext cx="0" cy="0"/>
          <a:chOff x="0" y="0"/>
          <a:chExt cx="0" cy="0"/>
        </a:xfrm>
      </p:grpSpPr>
      <p:sp>
        <p:nvSpPr>
          <p:cNvPr id="8" name="Picture Placeholder 7"/>
          <p:cNvSpPr>
            <a:spLocks noGrp="1"/>
          </p:cNvSpPr>
          <p:nvPr>
            <p:ph type="pic" sz="quarter" idx="12" hasCustomPrompt="1"/>
          </p:nvPr>
        </p:nvSpPr>
        <p:spPr>
          <a:xfrm>
            <a:off x="0" y="2554969"/>
            <a:ext cx="6096000" cy="1763032"/>
          </a:xfrm>
          <a:custGeom>
            <a:avLst/>
            <a:gdLst>
              <a:gd name="connsiteX0" fmla="*/ 0 w 6096000"/>
              <a:gd name="connsiteY0" fmla="*/ 0 h 1763032"/>
              <a:gd name="connsiteX1" fmla="*/ 5094514 w 6096000"/>
              <a:gd name="connsiteY1" fmla="*/ 0 h 1763032"/>
              <a:gd name="connsiteX2" fmla="*/ 5094514 w 6096000"/>
              <a:gd name="connsiteY2" fmla="*/ 566058 h 1763032"/>
              <a:gd name="connsiteX3" fmla="*/ 6096000 w 6096000"/>
              <a:gd name="connsiteY3" fmla="*/ 566058 h 1763032"/>
              <a:gd name="connsiteX4" fmla="*/ 6096000 w 6096000"/>
              <a:gd name="connsiteY4" fmla="*/ 1182460 h 1763032"/>
              <a:gd name="connsiteX5" fmla="*/ 5363028 w 6096000"/>
              <a:gd name="connsiteY5" fmla="*/ 1182460 h 1763032"/>
              <a:gd name="connsiteX6" fmla="*/ 5363028 w 6096000"/>
              <a:gd name="connsiteY6" fmla="*/ 1763032 h 1763032"/>
              <a:gd name="connsiteX7" fmla="*/ 5094514 w 6096000"/>
              <a:gd name="connsiteY7" fmla="*/ 1763032 h 1763032"/>
              <a:gd name="connsiteX8" fmla="*/ 268514 w 6096000"/>
              <a:gd name="connsiteY8" fmla="*/ 1763032 h 1763032"/>
              <a:gd name="connsiteX9" fmla="*/ 0 w 6096000"/>
              <a:gd name="connsiteY9" fmla="*/ 1763032 h 176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1763032">
                <a:moveTo>
                  <a:pt x="0" y="0"/>
                </a:moveTo>
                <a:lnTo>
                  <a:pt x="5094514" y="0"/>
                </a:lnTo>
                <a:lnTo>
                  <a:pt x="5094514" y="566058"/>
                </a:lnTo>
                <a:lnTo>
                  <a:pt x="6096000" y="566058"/>
                </a:lnTo>
                <a:lnTo>
                  <a:pt x="6096000" y="1182460"/>
                </a:lnTo>
                <a:lnTo>
                  <a:pt x="5363028" y="1182460"/>
                </a:lnTo>
                <a:lnTo>
                  <a:pt x="5363028" y="1763032"/>
                </a:lnTo>
                <a:lnTo>
                  <a:pt x="5094514" y="1763032"/>
                </a:lnTo>
                <a:lnTo>
                  <a:pt x="268514" y="1763032"/>
                </a:lnTo>
                <a:lnTo>
                  <a:pt x="0" y="1763032"/>
                </a:lnTo>
                <a:close/>
              </a:path>
            </a:pathLst>
          </a:cu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8B1245D2-E80F-40B5-9974-5C19B6CE87DE}"/>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Title 2">
            <a:extLst>
              <a:ext uri="{FF2B5EF4-FFF2-40B4-BE49-F238E27FC236}">
                <a16:creationId xmlns:a16="http://schemas.microsoft.com/office/drawing/2014/main" id="{C31B1D8B-76D1-4F62-98C6-A9AF06CF5AA7}"/>
              </a:ext>
            </a:extLst>
          </p:cNvPr>
          <p:cNvSpPr>
            <a:spLocks noGrp="1"/>
          </p:cNvSpPr>
          <p:nvPr>
            <p:ph type="title"/>
          </p:nvPr>
        </p:nvSpPr>
        <p:spPr>
          <a:xfrm>
            <a:off x="6203950" y="1040562"/>
            <a:ext cx="4768850" cy="1440000"/>
          </a:xfrm>
        </p:spPr>
        <p:txBody>
          <a:bodyPr/>
          <a:lstStyle/>
          <a:p>
            <a:r>
              <a:rPr lang="en-GB" dirty="0"/>
              <a:t>Click to edit Master title style</a:t>
            </a:r>
          </a:p>
        </p:txBody>
      </p:sp>
      <p:sp>
        <p:nvSpPr>
          <p:cNvPr id="5" name="Content Placeholder 4">
            <a:extLst>
              <a:ext uri="{FF2B5EF4-FFF2-40B4-BE49-F238E27FC236}">
                <a16:creationId xmlns:a16="http://schemas.microsoft.com/office/drawing/2014/main" id="{9B640C61-B04C-44BF-84AC-D5A22871C381}"/>
              </a:ext>
            </a:extLst>
          </p:cNvPr>
          <p:cNvSpPr>
            <a:spLocks noGrp="1"/>
          </p:cNvSpPr>
          <p:nvPr>
            <p:ph sz="quarter" idx="13"/>
          </p:nvPr>
        </p:nvSpPr>
        <p:spPr>
          <a:xfrm>
            <a:off x="6203950" y="2667000"/>
            <a:ext cx="4767263" cy="3649663"/>
          </a:xfrm>
        </p:spPr>
        <p:txBody>
          <a:bodyPr lIns="0"/>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1643786360"/>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768" userDrawn="1">
          <p15:clr>
            <a:srgbClr val="FF96FF"/>
          </p15:clr>
        </p15:guide>
        <p15:guide id="6" pos="3771" userDrawn="1">
          <p15:clr>
            <a:srgbClr val="FF96FF"/>
          </p15:clr>
        </p15:guide>
        <p15:guide id="7" pos="3908" userDrawn="1">
          <p15:clr>
            <a:srgbClr val="FF96FF"/>
          </p15:clr>
        </p15:guide>
        <p15:guide id="8" pos="6911" userDrawn="1">
          <p15:clr>
            <a:srgbClr val="FF96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x Picture &amp; Title Only">
    <p:spTree>
      <p:nvGrpSpPr>
        <p:cNvPr id="1" name=""/>
        <p:cNvGrpSpPr/>
        <p:nvPr/>
      </p:nvGrpSpPr>
      <p:grpSpPr>
        <a:xfrm>
          <a:off x="0" y="0"/>
          <a:ext cx="0" cy="0"/>
          <a:chOff x="0" y="0"/>
          <a:chExt cx="0" cy="0"/>
        </a:xfrm>
      </p:grpSpPr>
      <p:sp>
        <p:nvSpPr>
          <p:cNvPr id="9" name="Picture Placeholder 4"/>
          <p:cNvSpPr>
            <a:spLocks noGrp="1"/>
          </p:cNvSpPr>
          <p:nvPr>
            <p:ph type="pic" sz="quarter" idx="16" hasCustomPrompt="1"/>
          </p:nvPr>
        </p:nvSpPr>
        <p:spPr>
          <a:xfrm>
            <a:off x="0" y="2427212"/>
            <a:ext cx="4064000" cy="2407920"/>
          </a:xfrm>
          <a:prstGeom prst="rect">
            <a:avLst/>
          </a:prstGeom>
          <a:noFill/>
        </p:spPr>
        <p:txBody>
          <a:bodyPr wrap="square" tIns="216000" anchor="t" anchorCtr="0">
            <a:noAutofit/>
          </a:bodyPr>
          <a:lstStyle>
            <a:lvl1pPr marL="0" indent="0" algn="ctr">
              <a:buNone/>
              <a:defRPr sz="1600"/>
            </a:lvl1pPr>
          </a:lstStyle>
          <a:p>
            <a:r>
              <a:rPr lang="en-GB" dirty="0"/>
              <a:t>Add Image</a:t>
            </a:r>
            <a:endParaRPr lang="en-GB"/>
          </a:p>
        </p:txBody>
      </p:sp>
      <p:sp>
        <p:nvSpPr>
          <p:cNvPr id="10" name="Picture Placeholder 4"/>
          <p:cNvSpPr>
            <a:spLocks noGrp="1"/>
          </p:cNvSpPr>
          <p:nvPr>
            <p:ph type="pic" sz="quarter" idx="17" hasCustomPrompt="1"/>
          </p:nvPr>
        </p:nvSpPr>
        <p:spPr>
          <a:xfrm>
            <a:off x="4064000" y="2427212"/>
            <a:ext cx="4064000" cy="2407920"/>
          </a:xfrm>
          <a:prstGeom prst="rect">
            <a:avLst/>
          </a:prstGeom>
          <a:noFill/>
        </p:spPr>
        <p:txBody>
          <a:bodyPr wrap="square" tIns="216000" anchor="t" anchorCtr="0">
            <a:noAutofit/>
          </a:bodyPr>
          <a:lstStyle>
            <a:lvl1pPr marL="0" indent="0" algn="ctr">
              <a:buNone/>
              <a:defRPr sz="1600"/>
            </a:lvl1pPr>
          </a:lstStyle>
          <a:p>
            <a:r>
              <a:rPr lang="en-GB" dirty="0"/>
              <a:t>Add Image</a:t>
            </a:r>
            <a:endParaRPr lang="en-GB"/>
          </a:p>
        </p:txBody>
      </p:sp>
      <p:sp>
        <p:nvSpPr>
          <p:cNvPr id="11" name="Picture Placeholder 4"/>
          <p:cNvSpPr>
            <a:spLocks noGrp="1"/>
          </p:cNvSpPr>
          <p:nvPr>
            <p:ph type="pic" sz="quarter" idx="18" hasCustomPrompt="1"/>
          </p:nvPr>
        </p:nvSpPr>
        <p:spPr>
          <a:xfrm>
            <a:off x="8128000" y="2427212"/>
            <a:ext cx="4064000" cy="2407920"/>
          </a:xfrm>
          <a:prstGeom prst="rect">
            <a:avLst/>
          </a:prstGeom>
          <a:noFill/>
        </p:spPr>
        <p:txBody>
          <a:bodyPr wrap="square" tIns="216000" anchor="t" anchorCtr="0">
            <a:noAutofit/>
          </a:bodyPr>
          <a:lstStyle>
            <a:lvl1pPr marL="0" indent="0" algn="ctr">
              <a:buNone/>
              <a:defRPr sz="1600"/>
            </a:lvl1pPr>
          </a:lstStyle>
          <a:p>
            <a:r>
              <a:rPr lang="en-GB" dirty="0"/>
              <a:t>Add Image</a:t>
            </a:r>
            <a:endParaRPr lang="en-GB"/>
          </a:p>
        </p:txBody>
      </p:sp>
      <p:sp>
        <p:nvSpPr>
          <p:cNvPr id="7" name="Title 3">
            <a:extLst>
              <a:ext uri="{FF2B5EF4-FFF2-40B4-BE49-F238E27FC236}">
                <a16:creationId xmlns:a16="http://schemas.microsoft.com/office/drawing/2014/main" id="{E80CC00A-CB00-4346-837B-B94A9A06C784}"/>
              </a:ext>
            </a:extLst>
          </p:cNvPr>
          <p:cNvSpPr>
            <a:spLocks noGrp="1"/>
          </p:cNvSpPr>
          <p:nvPr>
            <p:ph type="title" hasCustomPrompt="1"/>
          </p:nvPr>
        </p:nvSpPr>
        <p:spPr>
          <a:xfrm>
            <a:off x="838200" y="1076326"/>
            <a:ext cx="10515600" cy="509587"/>
          </a:xfrm>
          <a:prstGeom prst="rect">
            <a:avLst/>
          </a:prstGeom>
        </p:spPr>
        <p:txBody>
          <a:bodyPr/>
          <a:lstStyle>
            <a:lvl1pPr algn="ctr">
              <a:defRPr sz="3600" spc="0">
                <a:solidFill>
                  <a:srgbClr val="000000"/>
                </a:solidFill>
              </a:defRPr>
            </a:lvl1pPr>
          </a:lstStyle>
          <a:p>
            <a:r>
              <a:rPr lang="en-GB" dirty="0"/>
              <a:t>Slide title</a:t>
            </a:r>
            <a:endParaRPr lang="en-GB"/>
          </a:p>
        </p:txBody>
      </p:sp>
      <p:sp>
        <p:nvSpPr>
          <p:cNvPr id="2" name="Guides" hidden="1">
            <a:extLst>
              <a:ext uri="{FF2B5EF4-FFF2-40B4-BE49-F238E27FC236}">
                <a16:creationId xmlns:a16="http://schemas.microsoft.com/office/drawing/2014/main" id="{754D8620-B70F-424D-A3F1-0DC7DA522FC1}"/>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Only x 3">
    <p:spTree>
      <p:nvGrpSpPr>
        <p:cNvPr id="1" name=""/>
        <p:cNvGrpSpPr/>
        <p:nvPr/>
      </p:nvGrpSpPr>
      <p:grpSpPr>
        <a:xfrm>
          <a:off x="0" y="0"/>
          <a:ext cx="0" cy="0"/>
          <a:chOff x="0" y="0"/>
          <a:chExt cx="0" cy="0"/>
        </a:xfrm>
      </p:grpSpPr>
      <p:sp>
        <p:nvSpPr>
          <p:cNvPr id="4" name="Picture Placeholder 4"/>
          <p:cNvSpPr>
            <a:spLocks noGrp="1"/>
          </p:cNvSpPr>
          <p:nvPr>
            <p:ph type="pic" sz="quarter" idx="14" hasCustomPrompt="1"/>
          </p:nvPr>
        </p:nvSpPr>
        <p:spPr>
          <a:xfrm>
            <a:off x="1267968" y="1146048"/>
            <a:ext cx="3035808" cy="3645408"/>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5" name="Picture Placeholder 4"/>
          <p:cNvSpPr>
            <a:spLocks noGrp="1"/>
          </p:cNvSpPr>
          <p:nvPr>
            <p:ph type="pic" sz="quarter" idx="15" hasCustomPrompt="1"/>
          </p:nvPr>
        </p:nvSpPr>
        <p:spPr>
          <a:xfrm>
            <a:off x="4578096" y="1146048"/>
            <a:ext cx="3035808" cy="3645408"/>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6" name="Picture Placeholder 4"/>
          <p:cNvSpPr>
            <a:spLocks noGrp="1"/>
          </p:cNvSpPr>
          <p:nvPr>
            <p:ph type="pic" sz="quarter" idx="16" hasCustomPrompt="1"/>
          </p:nvPr>
        </p:nvSpPr>
        <p:spPr>
          <a:xfrm>
            <a:off x="7882600" y="1146048"/>
            <a:ext cx="3035808" cy="3645408"/>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7" name="Rectangle 6">
            <a:extLst>
              <a:ext uri="{FF2B5EF4-FFF2-40B4-BE49-F238E27FC236}">
                <a16:creationId xmlns:a16="http://schemas.microsoft.com/office/drawing/2014/main" id="{798CDB58-FFEA-4BEB-88C3-C19B2ADE457A}"/>
              </a:ext>
            </a:extLst>
          </p:cNvPr>
          <p:cNvSpPr/>
          <p:nvPr userDrawn="1"/>
        </p:nvSpPr>
        <p:spPr>
          <a:xfrm>
            <a:off x="10561320" y="5730240"/>
            <a:ext cx="1417320" cy="88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Guides" hidden="1">
            <a:extLst>
              <a:ext uri="{FF2B5EF4-FFF2-40B4-BE49-F238E27FC236}">
                <a16:creationId xmlns:a16="http://schemas.microsoft.com/office/drawing/2014/main" id="{ADAF8D91-CF91-41D1-9062-EBA85A1C6909}"/>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825929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_Large Picture_Black">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2EF1BF94-7E17-41E5-9AC2-437B28491309}"/>
              </a:ext>
            </a:extLst>
          </p:cNvPr>
          <p:cNvSpPr>
            <a:spLocks noGrp="1"/>
          </p:cNvSpPr>
          <p:nvPr>
            <p:ph type="pic" sz="quarter" idx="17" hasCustomPrompt="1"/>
          </p:nvPr>
        </p:nvSpPr>
        <p:spPr>
          <a:xfrm>
            <a:off x="0" y="-2"/>
            <a:ext cx="12192000" cy="5055078"/>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pic>
        <p:nvPicPr>
          <p:cNvPr id="3" name="Picture 2">
            <a:extLst>
              <a:ext uri="{FF2B5EF4-FFF2-40B4-BE49-F238E27FC236}">
                <a16:creationId xmlns:a16="http://schemas.microsoft.com/office/drawing/2014/main" id="{2C025692-8394-44BC-89E4-1765BCCDAC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4736" y="5619275"/>
            <a:ext cx="1371600" cy="835610"/>
          </a:xfrm>
          <a:prstGeom prst="rect">
            <a:avLst/>
          </a:prstGeom>
        </p:spPr>
      </p:pic>
      <p:sp>
        <p:nvSpPr>
          <p:cNvPr id="5" name="Text Placeholder 4">
            <a:extLst>
              <a:ext uri="{FF2B5EF4-FFF2-40B4-BE49-F238E27FC236}">
                <a16:creationId xmlns:a16="http://schemas.microsoft.com/office/drawing/2014/main" id="{8340455C-1392-44C3-997F-DA1CA4CD2B02}"/>
              </a:ext>
            </a:extLst>
          </p:cNvPr>
          <p:cNvSpPr>
            <a:spLocks noGrp="1"/>
          </p:cNvSpPr>
          <p:nvPr>
            <p:ph type="body" sz="quarter" idx="10" hasCustomPrompt="1"/>
          </p:nvPr>
        </p:nvSpPr>
        <p:spPr>
          <a:xfrm>
            <a:off x="1219199" y="1039813"/>
            <a:ext cx="6158754" cy="2389187"/>
          </a:xfrm>
          <a:prstGeom prst="rect">
            <a:avLst/>
          </a:prstGeom>
        </p:spPr>
        <p:txBody>
          <a:bodyPr lIns="0" tIns="0" rIns="0" bIns="0">
            <a:noAutofit/>
          </a:bodyPr>
          <a:lstStyle>
            <a:lvl1pPr marL="0" indent="0">
              <a:buNone/>
              <a:defRPr sz="8000">
                <a:solidFill>
                  <a:schemeClr val="bg1"/>
                </a:solidFill>
                <a:highlight>
                  <a:srgbClr val="000000"/>
                </a:highlight>
                <a:latin typeface="+mj-lt"/>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add title</a:t>
            </a:r>
            <a:endParaRPr lang="en-GB"/>
          </a:p>
        </p:txBody>
      </p:sp>
      <p:sp>
        <p:nvSpPr>
          <p:cNvPr id="2" name="Guides" hidden="1">
            <a:extLst>
              <a:ext uri="{FF2B5EF4-FFF2-40B4-BE49-F238E27FC236}">
                <a16:creationId xmlns:a16="http://schemas.microsoft.com/office/drawing/2014/main" id="{4E5D4448-38BE-4FDE-A7E4-3E9C4C1A8571}"/>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2182835001"/>
      </p:ext>
    </p:extLst>
  </p:cSld>
  <p:clrMapOvr>
    <a:masterClrMapping/>
  </p:clrMapOvr>
  <p:extLst>
    <p:ext uri="{DCECCB84-F9BA-43D5-87BE-67443E8EF086}">
      <p15:sldGuideLst xmlns:p15="http://schemas.microsoft.com/office/powerpoint/2012/main">
        <p15:guide id="1" orient="horz" pos="655">
          <p15:clr>
            <a:srgbClr val="717275"/>
          </p15:clr>
        </p15:guide>
        <p15:guide id="2" orient="horz" pos="1562">
          <p15:clr>
            <a:srgbClr val="717275"/>
          </p15:clr>
        </p15:guide>
        <p15:guide id="3" orient="horz" pos="1680">
          <p15:clr>
            <a:srgbClr val="FF96FF"/>
          </p15:clr>
        </p15:guide>
        <p15:guide id="4" orient="horz" pos="3979">
          <p15:clr>
            <a:srgbClr val="FF96FF"/>
          </p15:clr>
        </p15:guide>
        <p15:guide id="5" pos="768">
          <p15:clr>
            <a:srgbClr val="FF96FF"/>
          </p15:clr>
        </p15:guide>
        <p15:guide id="6" pos="6911">
          <p15:clr>
            <a:srgbClr val="FF96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F8C82BF-617A-447D-BAB1-210930040198}"/>
              </a:ext>
            </a:extLst>
          </p:cNvPr>
          <p:cNvSpPr>
            <a:spLocks noGrp="1"/>
          </p:cNvSpPr>
          <p:nvPr>
            <p:ph type="body" sz="quarter" idx="10" hasCustomPrompt="1"/>
          </p:nvPr>
        </p:nvSpPr>
        <p:spPr>
          <a:xfrm>
            <a:off x="0" y="1039813"/>
            <a:ext cx="12192000" cy="4484687"/>
          </a:xfrm>
          <a:solidFill>
            <a:srgbClr val="353F52"/>
          </a:solidFill>
        </p:spPr>
        <p:txBody>
          <a:bodyPr/>
          <a:lstStyle>
            <a:lvl1pPr marL="0" indent="0">
              <a:buNone/>
              <a:defRPr>
                <a:noFill/>
              </a:defRPr>
            </a:lvl1pPr>
            <a:lvl2pPr marL="0" indent="0">
              <a:buNone/>
              <a:defRPr>
                <a:noFill/>
              </a:defRPr>
            </a:lvl2pPr>
            <a:lvl3pPr marL="180975" indent="0">
              <a:buNone/>
              <a:defRPr>
                <a:noFill/>
              </a:defRPr>
            </a:lvl3pPr>
            <a:lvl4pPr marL="361950" indent="0">
              <a:buNone/>
              <a:defRPr>
                <a:noFill/>
              </a:defRPr>
            </a:lvl4pPr>
            <a:lvl5pPr marL="534988" indent="0">
              <a:buNone/>
              <a:defRPr>
                <a:noFill/>
              </a:defRPr>
            </a:lvl5pPr>
          </a:lstStyle>
          <a:p>
            <a:pPr lvl="0"/>
            <a:r>
              <a:rPr lang="en-GB" dirty="0"/>
              <a:t> </a:t>
            </a:r>
          </a:p>
        </p:txBody>
      </p:sp>
      <p:sp>
        <p:nvSpPr>
          <p:cNvPr id="2" name="Title 1">
            <a:extLst>
              <a:ext uri="{FF2B5EF4-FFF2-40B4-BE49-F238E27FC236}">
                <a16:creationId xmlns:a16="http://schemas.microsoft.com/office/drawing/2014/main" id="{BA52F643-6DDC-4EFA-A946-BD1803CCF004}"/>
              </a:ext>
            </a:extLst>
          </p:cNvPr>
          <p:cNvSpPr>
            <a:spLocks noGrp="1"/>
          </p:cNvSpPr>
          <p:nvPr>
            <p:ph type="title" hasCustomPrompt="1"/>
          </p:nvPr>
        </p:nvSpPr>
        <p:spPr>
          <a:xfrm>
            <a:off x="975360" y="1040561"/>
            <a:ext cx="7168896" cy="4483943"/>
          </a:xfrm>
        </p:spPr>
        <p:txBody>
          <a:bodyPr anchor="ctr" anchorCtr="0"/>
          <a:lstStyle>
            <a:lvl1pPr>
              <a:defRPr>
                <a:solidFill>
                  <a:schemeClr val="bg1"/>
                </a:solidFill>
              </a:defRPr>
            </a:lvl1pPr>
          </a:lstStyle>
          <a:p>
            <a:r>
              <a:rPr lang="en-GB" sz="4400" b="0" dirty="0"/>
              <a:t>Add statement</a:t>
            </a:r>
            <a:endParaRPr lang="en-GB" sz="4400" dirty="0"/>
          </a:p>
        </p:txBody>
      </p:sp>
      <p:pic>
        <p:nvPicPr>
          <p:cNvPr id="9" name="Picture 8">
            <a:extLst>
              <a:ext uri="{FF2B5EF4-FFF2-40B4-BE49-F238E27FC236}">
                <a16:creationId xmlns:a16="http://schemas.microsoft.com/office/drawing/2014/main" id="{7E10B74A-7EE7-4B5F-A970-E2111035F78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29512" y="5969798"/>
            <a:ext cx="914400" cy="557075"/>
          </a:xfrm>
          <a:prstGeom prst="rect">
            <a:avLst/>
          </a:prstGeom>
        </p:spPr>
      </p:pic>
      <p:sp>
        <p:nvSpPr>
          <p:cNvPr id="3" name="Guides" hidden="1">
            <a:extLst>
              <a:ext uri="{FF2B5EF4-FFF2-40B4-BE49-F238E27FC236}">
                <a16:creationId xmlns:a16="http://schemas.microsoft.com/office/drawing/2014/main" id="{F23B1FD7-AA67-4BE1-A8BC-57B9929A5BD7}"/>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162398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C7B09D8-4A8D-4D94-82FE-49F7E53F341C}"/>
              </a:ext>
            </a:extLst>
          </p:cNvPr>
          <p:cNvSpPr>
            <a:spLocks noGrp="1"/>
          </p:cNvSpPr>
          <p:nvPr>
            <p:ph type="pic" sz="quarter" idx="13" hasCustomPrompt="1"/>
          </p:nvPr>
        </p:nvSpPr>
        <p:spPr>
          <a:xfrm>
            <a:off x="0" y="0"/>
            <a:ext cx="12192000" cy="6858000"/>
          </a:xfrm>
        </p:spPr>
        <p:txBody>
          <a:bodyPr tIns="144000"/>
          <a:lstStyle>
            <a:lvl1pPr marL="0" indent="0" algn="ctr">
              <a:buNone/>
              <a:defRPr/>
            </a:lvl1pPr>
          </a:lstStyle>
          <a:p>
            <a:r>
              <a:rPr lang="en-GB" dirty="0"/>
              <a:t>Add Image</a:t>
            </a:r>
            <a:endParaRPr lang="en-GB"/>
          </a:p>
        </p:txBody>
      </p:sp>
      <p:sp>
        <p:nvSpPr>
          <p:cNvPr id="8" name="Rectangle 7">
            <a:extLst>
              <a:ext uri="{FF2B5EF4-FFF2-40B4-BE49-F238E27FC236}">
                <a16:creationId xmlns:a16="http://schemas.microsoft.com/office/drawing/2014/main" id="{B40AF39C-2635-47B4-B015-2F1B6233A9E5}"/>
              </a:ext>
            </a:extLst>
          </p:cNvPr>
          <p:cNvSpPr/>
          <p:nvPr userDrawn="1"/>
        </p:nvSpPr>
        <p:spPr>
          <a:xfrm>
            <a:off x="818582" y="671332"/>
            <a:ext cx="10590835" cy="551533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a:extLst>
              <a:ext uri="{FF2B5EF4-FFF2-40B4-BE49-F238E27FC236}">
                <a16:creationId xmlns:a16="http://schemas.microsoft.com/office/drawing/2014/main" id="{36A1A326-EF0D-4998-9D09-171DF2DB64F8}"/>
              </a:ext>
            </a:extLst>
          </p:cNvPr>
          <p:cNvSpPr>
            <a:spLocks noGrp="1"/>
          </p:cNvSpPr>
          <p:nvPr>
            <p:ph type="title"/>
          </p:nvPr>
        </p:nvSpPr>
        <p:spPr>
          <a:xfrm>
            <a:off x="1219200" y="1354237"/>
            <a:ext cx="9753600" cy="1388947"/>
          </a:xfrm>
        </p:spPr>
        <p:txBody>
          <a:bodyPr anchor="b" anchorCtr="0"/>
          <a:lstStyle>
            <a:lvl1pPr algn="ctr">
              <a:defRPr/>
            </a:lvl1pPr>
          </a:lstStyle>
          <a:p>
            <a:r>
              <a:rPr lang="en-GB" dirty="0"/>
              <a:t>Click to edit Master title style</a:t>
            </a:r>
          </a:p>
        </p:txBody>
      </p:sp>
      <p:sp>
        <p:nvSpPr>
          <p:cNvPr id="13" name="Text Placeholder 11">
            <a:extLst>
              <a:ext uri="{FF2B5EF4-FFF2-40B4-BE49-F238E27FC236}">
                <a16:creationId xmlns:a16="http://schemas.microsoft.com/office/drawing/2014/main" id="{B413AD4E-660B-41A0-AAF7-3AEE326A54FD}"/>
              </a:ext>
            </a:extLst>
          </p:cNvPr>
          <p:cNvSpPr>
            <a:spLocks noGrp="1"/>
          </p:cNvSpPr>
          <p:nvPr>
            <p:ph type="body" sz="quarter" idx="15" hasCustomPrompt="1"/>
          </p:nvPr>
        </p:nvSpPr>
        <p:spPr>
          <a:xfrm>
            <a:off x="1379316" y="2986269"/>
            <a:ext cx="9433368" cy="36000"/>
          </a:xfrm>
          <a:solidFill>
            <a:schemeClr val="accent3"/>
          </a:solidFill>
        </p:spPr>
        <p:txBody>
          <a:bodyPr/>
          <a:lstStyle>
            <a:lvl1pPr marL="0" indent="0">
              <a:buNone/>
              <a:defRPr/>
            </a:lvl1pPr>
          </a:lstStyle>
          <a:p>
            <a:pPr lvl="0"/>
            <a:r>
              <a:rPr lang="en-GB" dirty="0"/>
              <a:t> </a:t>
            </a:r>
            <a:endParaRPr lang="en-GB"/>
          </a:p>
        </p:txBody>
      </p:sp>
      <p:sp>
        <p:nvSpPr>
          <p:cNvPr id="14" name="Content Placeholder 6">
            <a:extLst>
              <a:ext uri="{FF2B5EF4-FFF2-40B4-BE49-F238E27FC236}">
                <a16:creationId xmlns:a16="http://schemas.microsoft.com/office/drawing/2014/main" id="{78D77750-7A53-4C8B-A74E-49B52C31C2ED}"/>
              </a:ext>
            </a:extLst>
          </p:cNvPr>
          <p:cNvSpPr>
            <a:spLocks noGrp="1"/>
          </p:cNvSpPr>
          <p:nvPr>
            <p:ph sz="quarter" idx="16"/>
          </p:nvPr>
        </p:nvSpPr>
        <p:spPr>
          <a:xfrm>
            <a:off x="1379316" y="3208900"/>
            <a:ext cx="4607148" cy="22948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Guides" hidden="1">
            <a:extLst>
              <a:ext uri="{FF2B5EF4-FFF2-40B4-BE49-F238E27FC236}">
                <a16:creationId xmlns:a16="http://schemas.microsoft.com/office/drawing/2014/main" id="{3314689B-86B4-4954-9578-DE7D85902A28}"/>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16" name="Content Placeholder 6">
            <a:extLst>
              <a:ext uri="{FF2B5EF4-FFF2-40B4-BE49-F238E27FC236}">
                <a16:creationId xmlns:a16="http://schemas.microsoft.com/office/drawing/2014/main" id="{E942EA7C-65B3-430B-B4B3-23A362F01577}"/>
              </a:ext>
            </a:extLst>
          </p:cNvPr>
          <p:cNvSpPr>
            <a:spLocks noGrp="1"/>
          </p:cNvSpPr>
          <p:nvPr>
            <p:ph sz="quarter" idx="17"/>
          </p:nvPr>
        </p:nvSpPr>
        <p:spPr>
          <a:xfrm>
            <a:off x="6205538" y="3208900"/>
            <a:ext cx="4607148" cy="22948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Text Placeholder 9">
            <a:extLst>
              <a:ext uri="{FF2B5EF4-FFF2-40B4-BE49-F238E27FC236}">
                <a16:creationId xmlns:a16="http://schemas.microsoft.com/office/drawing/2014/main" id="{D0D5B02E-7C58-4696-92CF-1732B802233F}"/>
              </a:ext>
            </a:extLst>
          </p:cNvPr>
          <p:cNvSpPr>
            <a:spLocks noGrp="1"/>
          </p:cNvSpPr>
          <p:nvPr>
            <p:ph type="body" sz="quarter" idx="18" hasCustomPrompt="1"/>
          </p:nvPr>
        </p:nvSpPr>
        <p:spPr>
          <a:xfrm>
            <a:off x="1379314" y="5655851"/>
            <a:ext cx="1188000" cy="384309"/>
          </a:xfrm>
          <a:solidFill>
            <a:schemeClr val="tx1"/>
          </a:solidFill>
        </p:spPr>
        <p:txBody>
          <a:bodyPr wrap="none" lIns="108000" tIns="108000" rIns="108000" bIns="108000" anchor="ctr" anchorCtr="0">
            <a:spAutoFit/>
          </a:bodyPr>
          <a:lstStyle>
            <a:lvl1pPr marL="0" indent="0" algn="l">
              <a:buNone/>
              <a:defRPr sz="1200" cap="all" baseline="0">
                <a:solidFill>
                  <a:schemeClr val="bg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Learn more</a:t>
            </a:r>
          </a:p>
        </p:txBody>
      </p:sp>
      <p:sp>
        <p:nvSpPr>
          <p:cNvPr id="18" name="Text Placeholder 9">
            <a:extLst>
              <a:ext uri="{FF2B5EF4-FFF2-40B4-BE49-F238E27FC236}">
                <a16:creationId xmlns:a16="http://schemas.microsoft.com/office/drawing/2014/main" id="{17D5B3A6-9B81-4E4E-AF74-38417355C150}"/>
              </a:ext>
            </a:extLst>
          </p:cNvPr>
          <p:cNvSpPr>
            <a:spLocks noGrp="1"/>
          </p:cNvSpPr>
          <p:nvPr>
            <p:ph type="body" sz="quarter" idx="19" hasCustomPrompt="1"/>
          </p:nvPr>
        </p:nvSpPr>
        <p:spPr>
          <a:xfrm>
            <a:off x="6231885" y="5655850"/>
            <a:ext cx="1188000" cy="384309"/>
          </a:xfrm>
          <a:solidFill>
            <a:schemeClr val="tx1"/>
          </a:solidFill>
        </p:spPr>
        <p:txBody>
          <a:bodyPr wrap="none" lIns="108000" tIns="108000" rIns="108000" bIns="108000" anchor="ctr" anchorCtr="0">
            <a:spAutoFit/>
          </a:bodyPr>
          <a:lstStyle>
            <a:lvl1pPr marL="0" indent="0" algn="l">
              <a:buNone/>
              <a:defRPr sz="1200" cap="all" baseline="0">
                <a:solidFill>
                  <a:schemeClr val="bg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Learn more</a:t>
            </a:r>
          </a:p>
        </p:txBody>
      </p:sp>
    </p:spTree>
    <p:extLst>
      <p:ext uri="{BB962C8B-B14F-4D97-AF65-F5344CB8AC3E}">
        <p14:creationId xmlns:p14="http://schemas.microsoft.com/office/powerpoint/2010/main" val="1212132972"/>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768" userDrawn="1">
          <p15:clr>
            <a:srgbClr val="FF96FF"/>
          </p15:clr>
        </p15:guide>
        <p15:guide id="6" pos="3771" userDrawn="1">
          <p15:clr>
            <a:srgbClr val="FF96FF"/>
          </p15:clr>
        </p15:guide>
        <p15:guide id="7" pos="3908" userDrawn="1">
          <p15:clr>
            <a:srgbClr val="FF96FF"/>
          </p15:clr>
        </p15:guide>
        <p15:guide id="8" pos="6911" userDrawn="1">
          <p15:clr>
            <a:srgbClr val="FF96F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tement_Image">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0" y="0"/>
            <a:ext cx="12191999" cy="6858000"/>
          </a:xfrm>
          <a:prstGeom prst="rect">
            <a:avLst/>
          </a:prstGeom>
          <a:noFill/>
        </p:spPr>
        <p:txBody>
          <a:bodyPr wrap="square" lIns="0" tIns="360000" rIns="360000" anchor="t" anchorCtr="0">
            <a:noAutofit/>
          </a:bodyPr>
          <a:lstStyle>
            <a:lvl1pPr marL="0" indent="0" algn="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B20F1C82-06EC-44E5-8E86-179C3BF46317}"/>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5" name="Text Placeholder 4">
            <a:extLst>
              <a:ext uri="{FF2B5EF4-FFF2-40B4-BE49-F238E27FC236}">
                <a16:creationId xmlns:a16="http://schemas.microsoft.com/office/drawing/2014/main" id="{F43689BD-93D0-4031-8D83-72F5D213CD39}"/>
              </a:ext>
            </a:extLst>
          </p:cNvPr>
          <p:cNvSpPr>
            <a:spLocks noGrp="1"/>
          </p:cNvSpPr>
          <p:nvPr>
            <p:ph type="body" sz="quarter" idx="13"/>
          </p:nvPr>
        </p:nvSpPr>
        <p:spPr>
          <a:xfrm>
            <a:off x="600075" y="573088"/>
            <a:ext cx="6300000" cy="5711824"/>
          </a:xfrm>
        </p:spPr>
        <p:txBody>
          <a:bodyPr/>
          <a:lstStyle>
            <a:lvl1pPr marL="0" indent="0">
              <a:lnSpc>
                <a:spcPts val="7200"/>
              </a:lnSpc>
              <a:buNone/>
              <a:defRPr sz="8800">
                <a:latin typeface="+mj-lt"/>
              </a:defRPr>
            </a:lvl1pPr>
            <a:lvl2pPr marL="0" indent="0">
              <a:lnSpc>
                <a:spcPts val="7200"/>
              </a:lnSpc>
              <a:buNone/>
              <a:defRPr sz="8800">
                <a:latin typeface="+mj-lt"/>
              </a:defRPr>
            </a:lvl2pPr>
            <a:lvl3pPr marL="180975" indent="0">
              <a:lnSpc>
                <a:spcPts val="7200"/>
              </a:lnSpc>
              <a:buNone/>
              <a:defRPr sz="8800">
                <a:latin typeface="+mj-lt"/>
              </a:defRPr>
            </a:lvl3pPr>
            <a:lvl4pPr marL="361950" indent="0">
              <a:lnSpc>
                <a:spcPts val="7200"/>
              </a:lnSpc>
              <a:buNone/>
              <a:defRPr sz="8800">
                <a:latin typeface="+mj-lt"/>
              </a:defRPr>
            </a:lvl4pPr>
            <a:lvl5pPr marL="534988" indent="0">
              <a:lnSpc>
                <a:spcPts val="7200"/>
              </a:lnSpc>
              <a:buNone/>
              <a:defRPr sz="8800">
                <a:latin typeface="+mj-lt"/>
              </a:defRPr>
            </a:lvl5pPr>
          </a:lstStyle>
          <a:p>
            <a:pPr lvl="0"/>
            <a:r>
              <a:rPr lang="en-GB" dirty="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tement_Image x2 Lef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416300"/>
            <a:ext cx="6096000" cy="34417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7" name="Picture Placeholder 4"/>
          <p:cNvSpPr>
            <a:spLocks noGrp="1"/>
          </p:cNvSpPr>
          <p:nvPr>
            <p:ph type="pic" sz="quarter" idx="14" hasCustomPrompt="1"/>
          </p:nvPr>
        </p:nvSpPr>
        <p:spPr>
          <a:xfrm>
            <a:off x="0" y="-12192"/>
            <a:ext cx="6096000" cy="3428492"/>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8DBBC50A-7145-48BB-A824-E47D28C8F92F}"/>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5" name="Text Placeholder 26">
            <a:extLst>
              <a:ext uri="{FF2B5EF4-FFF2-40B4-BE49-F238E27FC236}">
                <a16:creationId xmlns:a16="http://schemas.microsoft.com/office/drawing/2014/main" id="{6935DFBF-57E8-4859-B090-880E11FFC6C1}"/>
              </a:ext>
            </a:extLst>
          </p:cNvPr>
          <p:cNvSpPr>
            <a:spLocks noGrp="1"/>
          </p:cNvSpPr>
          <p:nvPr>
            <p:ph type="body" sz="quarter" idx="19" hasCustomPrompt="1"/>
          </p:nvPr>
        </p:nvSpPr>
        <p:spPr>
          <a:xfrm>
            <a:off x="6622474" y="3755737"/>
            <a:ext cx="5043054" cy="434975"/>
          </a:xfrm>
        </p:spPr>
        <p:txBody>
          <a:bodyPr lIns="0" tIns="0" rIns="0" bIns="0">
            <a:noAutofit/>
          </a:bodyPr>
          <a:lstStyle>
            <a:lvl1pPr marL="0" indent="0" algn="l">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Text topic</a:t>
            </a:r>
          </a:p>
        </p:txBody>
      </p:sp>
      <p:sp>
        <p:nvSpPr>
          <p:cNvPr id="6" name="Text Placeholder 28">
            <a:extLst>
              <a:ext uri="{FF2B5EF4-FFF2-40B4-BE49-F238E27FC236}">
                <a16:creationId xmlns:a16="http://schemas.microsoft.com/office/drawing/2014/main" id="{8488FA95-B0D6-40F5-BCBD-2EA500DC905D}"/>
              </a:ext>
            </a:extLst>
          </p:cNvPr>
          <p:cNvSpPr>
            <a:spLocks noGrp="1"/>
          </p:cNvSpPr>
          <p:nvPr>
            <p:ph type="body" sz="quarter" idx="20"/>
          </p:nvPr>
        </p:nvSpPr>
        <p:spPr>
          <a:xfrm>
            <a:off x="6622474" y="4190352"/>
            <a:ext cx="5043054" cy="1961065"/>
          </a:xfrm>
        </p:spPr>
        <p:txBody>
          <a:bodyPr lIns="0" tIns="0" rIns="0" bIns="0">
            <a:noAutofit/>
          </a:bodyPr>
          <a:lstStyle>
            <a:lvl1pPr marL="0" indent="0" algn="l">
              <a:buNone/>
              <a:defRPr sz="1200"/>
            </a:lvl1pPr>
            <a:lvl2pPr marL="0" indent="0" algn="l">
              <a:buNone/>
              <a:defRPr sz="1100"/>
            </a:lvl2pPr>
            <a:lvl3pPr marL="0" indent="0" algn="l">
              <a:buNone/>
              <a:defRPr sz="1100"/>
            </a:lvl3pPr>
            <a:lvl4pPr marL="0" indent="0" algn="l">
              <a:buNone/>
              <a:defRPr sz="1050"/>
            </a:lvl4pPr>
            <a:lvl5pPr marL="0" indent="0" algn="l">
              <a:buNone/>
              <a:defRPr sz="10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3" name="Title 2">
            <a:extLst>
              <a:ext uri="{FF2B5EF4-FFF2-40B4-BE49-F238E27FC236}">
                <a16:creationId xmlns:a16="http://schemas.microsoft.com/office/drawing/2014/main" id="{0E361389-8C70-4C2F-A438-E8D68692CEAB}"/>
              </a:ext>
            </a:extLst>
          </p:cNvPr>
          <p:cNvSpPr>
            <a:spLocks noGrp="1"/>
          </p:cNvSpPr>
          <p:nvPr>
            <p:ph type="title" hasCustomPrompt="1"/>
          </p:nvPr>
        </p:nvSpPr>
        <p:spPr>
          <a:xfrm>
            <a:off x="5006108" y="641202"/>
            <a:ext cx="6096001" cy="2121703"/>
          </a:xfrm>
          <a:solidFill>
            <a:schemeClr val="bg1"/>
          </a:solidFill>
        </p:spPr>
        <p:txBody>
          <a:bodyPr lIns="108000" tIns="108000" rIns="108000" bIns="108000" anchor="ctr" anchorCtr="0"/>
          <a:lstStyle>
            <a:lvl1pPr>
              <a:defRPr sz="4800"/>
            </a:lvl1pPr>
          </a:lstStyle>
          <a:p>
            <a:pPr marL="228600"/>
            <a:r>
              <a:rPr lang="en-GB" sz="4800" dirty="0">
                <a:solidFill>
                  <a:srgbClr val="000000"/>
                </a:solidFill>
                <a:latin typeface="+mj-lt"/>
              </a:rPr>
              <a:t>Pull quote or big statement about your topic</a:t>
            </a:r>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_Image x2 Right">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6096000" y="3367532"/>
            <a:ext cx="6096000" cy="3490468"/>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7" name="Picture Placeholder 4"/>
          <p:cNvSpPr>
            <a:spLocks noGrp="1"/>
          </p:cNvSpPr>
          <p:nvPr>
            <p:ph type="pic" sz="quarter" idx="14" hasCustomPrompt="1"/>
          </p:nvPr>
        </p:nvSpPr>
        <p:spPr>
          <a:xfrm>
            <a:off x="6096000" y="-12192"/>
            <a:ext cx="6096000" cy="3379724"/>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BEFB636E-C108-40E2-9D3D-A6D0A697B1D5}"/>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5" name="Text Placeholder 26">
            <a:extLst>
              <a:ext uri="{FF2B5EF4-FFF2-40B4-BE49-F238E27FC236}">
                <a16:creationId xmlns:a16="http://schemas.microsoft.com/office/drawing/2014/main" id="{3BB38E2D-A7BC-4B29-A24D-7453C46FD0EE}"/>
              </a:ext>
            </a:extLst>
          </p:cNvPr>
          <p:cNvSpPr>
            <a:spLocks noGrp="1"/>
          </p:cNvSpPr>
          <p:nvPr>
            <p:ph type="body" sz="quarter" idx="19" hasCustomPrompt="1"/>
          </p:nvPr>
        </p:nvSpPr>
        <p:spPr>
          <a:xfrm>
            <a:off x="572647" y="3755737"/>
            <a:ext cx="5043054" cy="434975"/>
          </a:xfrm>
        </p:spPr>
        <p:txBody>
          <a:bodyPr lIns="0" tIns="0" rIns="0" bIns="0">
            <a:noAutofit/>
          </a:bodyPr>
          <a:lstStyle>
            <a:lvl1pPr marL="0" indent="0" algn="l">
              <a:buFont typeface="Arial" panose="020B0604020202020204" pitchFamily="34" charse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Text topic</a:t>
            </a:r>
          </a:p>
        </p:txBody>
      </p:sp>
      <p:sp>
        <p:nvSpPr>
          <p:cNvPr id="6" name="Text Placeholder 28">
            <a:extLst>
              <a:ext uri="{FF2B5EF4-FFF2-40B4-BE49-F238E27FC236}">
                <a16:creationId xmlns:a16="http://schemas.microsoft.com/office/drawing/2014/main" id="{BBDBC511-460D-4FC9-9FB0-720A73ADF7C1}"/>
              </a:ext>
            </a:extLst>
          </p:cNvPr>
          <p:cNvSpPr>
            <a:spLocks noGrp="1"/>
          </p:cNvSpPr>
          <p:nvPr>
            <p:ph type="body" sz="quarter" idx="20"/>
          </p:nvPr>
        </p:nvSpPr>
        <p:spPr>
          <a:xfrm>
            <a:off x="572647" y="4190352"/>
            <a:ext cx="5043054" cy="1961065"/>
          </a:xfrm>
        </p:spPr>
        <p:txBody>
          <a:bodyPr lIns="0" tIns="0" rIns="0" bIns="0">
            <a:noAutofit/>
          </a:bodyPr>
          <a:lstStyle>
            <a:lvl1pPr marL="0" indent="0" algn="l">
              <a:buNone/>
              <a:defRPr sz="1200"/>
            </a:lvl1pPr>
            <a:lvl2pPr marL="0" indent="0" algn="l">
              <a:buNone/>
              <a:defRPr sz="1100"/>
            </a:lvl2pPr>
            <a:lvl3pPr marL="0" indent="0" algn="l">
              <a:buNone/>
              <a:defRPr sz="1100"/>
            </a:lvl3pPr>
            <a:lvl4pPr marL="0" indent="0" algn="l">
              <a:buNone/>
              <a:defRPr sz="1050"/>
            </a:lvl4pPr>
            <a:lvl5pPr marL="0" indent="0" algn="l">
              <a:buNone/>
              <a:defRPr sz="10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8" name="Title 2">
            <a:extLst>
              <a:ext uri="{FF2B5EF4-FFF2-40B4-BE49-F238E27FC236}">
                <a16:creationId xmlns:a16="http://schemas.microsoft.com/office/drawing/2014/main" id="{0939CD24-4786-4583-990F-2321418E80C1}"/>
              </a:ext>
            </a:extLst>
          </p:cNvPr>
          <p:cNvSpPr>
            <a:spLocks noGrp="1"/>
          </p:cNvSpPr>
          <p:nvPr>
            <p:ph type="title" hasCustomPrompt="1"/>
          </p:nvPr>
        </p:nvSpPr>
        <p:spPr>
          <a:xfrm>
            <a:off x="572647" y="641202"/>
            <a:ext cx="6096001" cy="2121703"/>
          </a:xfrm>
          <a:solidFill>
            <a:schemeClr val="bg1"/>
          </a:solidFill>
        </p:spPr>
        <p:txBody>
          <a:bodyPr lIns="108000" tIns="108000" rIns="108000" bIns="108000" anchor="ctr" anchorCtr="0"/>
          <a:lstStyle>
            <a:lvl1pPr algn="r">
              <a:defRPr sz="4800"/>
            </a:lvl1pPr>
          </a:lstStyle>
          <a:p>
            <a:pPr marL="228600"/>
            <a:r>
              <a:rPr lang="en-GB" sz="4800" dirty="0">
                <a:solidFill>
                  <a:srgbClr val="000000"/>
                </a:solidFill>
                <a:latin typeface="+mj-lt"/>
              </a:rPr>
              <a:t>Pull quote or big statement about your topic</a:t>
            </a:r>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oject">
    <p:spTree>
      <p:nvGrpSpPr>
        <p:cNvPr id="1" name=""/>
        <p:cNvGrpSpPr/>
        <p:nvPr/>
      </p:nvGrpSpPr>
      <p:grpSpPr>
        <a:xfrm>
          <a:off x="0" y="0"/>
          <a:ext cx="0" cy="0"/>
          <a:chOff x="0" y="0"/>
          <a:chExt cx="0" cy="0"/>
        </a:xfrm>
      </p:grpSpPr>
      <p:sp>
        <p:nvSpPr>
          <p:cNvPr id="7" name="Picture Placeholder 4"/>
          <p:cNvSpPr>
            <a:spLocks noGrp="1"/>
          </p:cNvSpPr>
          <p:nvPr>
            <p:ph type="pic" sz="quarter" idx="14" hasCustomPrompt="1"/>
          </p:nvPr>
        </p:nvSpPr>
        <p:spPr>
          <a:xfrm>
            <a:off x="4288970" y="957942"/>
            <a:ext cx="7102929" cy="4818744"/>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10" name="Rectangle 9">
            <a:extLst>
              <a:ext uri="{FF2B5EF4-FFF2-40B4-BE49-F238E27FC236}">
                <a16:creationId xmlns:a16="http://schemas.microsoft.com/office/drawing/2014/main" id="{68B4371E-F1B2-4805-9004-10C56A5F025E}"/>
              </a:ext>
            </a:extLst>
          </p:cNvPr>
          <p:cNvSpPr/>
          <p:nvPr userDrawn="1"/>
        </p:nvSpPr>
        <p:spPr>
          <a:xfrm>
            <a:off x="1539433" y="2123953"/>
            <a:ext cx="4178461" cy="2731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Guides" hidden="1">
            <a:extLst>
              <a:ext uri="{FF2B5EF4-FFF2-40B4-BE49-F238E27FC236}">
                <a16:creationId xmlns:a16="http://schemas.microsoft.com/office/drawing/2014/main" id="{BEFB636E-C108-40E2-9D3D-A6D0A697B1D5}"/>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Title 2">
            <a:extLst>
              <a:ext uri="{FF2B5EF4-FFF2-40B4-BE49-F238E27FC236}">
                <a16:creationId xmlns:a16="http://schemas.microsoft.com/office/drawing/2014/main" id="{99ED3A3E-0754-453B-879E-2C8714E64276}"/>
              </a:ext>
            </a:extLst>
          </p:cNvPr>
          <p:cNvSpPr>
            <a:spLocks noGrp="1"/>
          </p:cNvSpPr>
          <p:nvPr>
            <p:ph type="title" hasCustomPrompt="1"/>
          </p:nvPr>
        </p:nvSpPr>
        <p:spPr>
          <a:xfrm>
            <a:off x="1768033" y="2267025"/>
            <a:ext cx="3737418" cy="647625"/>
          </a:xfrm>
          <a:noFill/>
        </p:spPr>
        <p:txBody>
          <a:bodyPr/>
          <a:lstStyle>
            <a:lvl1pPr>
              <a:defRPr sz="3600"/>
            </a:lvl1pPr>
          </a:lstStyle>
          <a:p>
            <a:r>
              <a:rPr lang="en-GB" dirty="0"/>
              <a:t>Project title</a:t>
            </a:r>
          </a:p>
        </p:txBody>
      </p:sp>
      <p:sp>
        <p:nvSpPr>
          <p:cNvPr id="12" name="Text Placeholder 9">
            <a:extLst>
              <a:ext uri="{FF2B5EF4-FFF2-40B4-BE49-F238E27FC236}">
                <a16:creationId xmlns:a16="http://schemas.microsoft.com/office/drawing/2014/main" id="{7C97D281-5FA2-4D8E-8FCF-A1B1CD74F45F}"/>
              </a:ext>
            </a:extLst>
          </p:cNvPr>
          <p:cNvSpPr>
            <a:spLocks noGrp="1"/>
          </p:cNvSpPr>
          <p:nvPr>
            <p:ph type="body" sz="quarter" idx="18" hasCustomPrompt="1"/>
          </p:nvPr>
        </p:nvSpPr>
        <p:spPr>
          <a:xfrm>
            <a:off x="1737540" y="0"/>
            <a:ext cx="1128615" cy="384309"/>
          </a:xfrm>
          <a:solidFill>
            <a:schemeClr val="tx1"/>
          </a:solidFill>
        </p:spPr>
        <p:txBody>
          <a:bodyPr wrap="none" lIns="108000" tIns="108000" rIns="108000" bIns="108000" anchor="ctr" anchorCtr="0">
            <a:spAutoFit/>
          </a:bodyPr>
          <a:lstStyle>
            <a:lvl1pPr marL="0" indent="0" algn="ctr">
              <a:buNone/>
              <a:defRPr sz="1200" cap="all" baseline="0">
                <a:solidFill>
                  <a:schemeClr val="bg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Tab header</a:t>
            </a:r>
          </a:p>
        </p:txBody>
      </p:sp>
      <p:sp>
        <p:nvSpPr>
          <p:cNvPr id="8" name="Text Placeholder 7">
            <a:extLst>
              <a:ext uri="{FF2B5EF4-FFF2-40B4-BE49-F238E27FC236}">
                <a16:creationId xmlns:a16="http://schemas.microsoft.com/office/drawing/2014/main" id="{760C469D-02BF-4594-AA17-9CCED98A3DDD}"/>
              </a:ext>
            </a:extLst>
          </p:cNvPr>
          <p:cNvSpPr>
            <a:spLocks noGrp="1"/>
          </p:cNvSpPr>
          <p:nvPr>
            <p:ph type="body" sz="quarter" idx="21"/>
          </p:nvPr>
        </p:nvSpPr>
        <p:spPr>
          <a:xfrm>
            <a:off x="1768034" y="3028951"/>
            <a:ext cx="3737418" cy="1826623"/>
          </a:xfrm>
        </p:spPr>
        <p:txBody>
          <a:bodyPr lIns="0"/>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3704128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oject Introduction">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1219200" y="4265270"/>
            <a:ext cx="3456972" cy="2095019"/>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EC344BBE-C546-49B5-8D74-1D2CFAB1A331}"/>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Title 2">
            <a:extLst>
              <a:ext uri="{FF2B5EF4-FFF2-40B4-BE49-F238E27FC236}">
                <a16:creationId xmlns:a16="http://schemas.microsoft.com/office/drawing/2014/main" id="{04EBEA15-23EC-4217-9876-A1E616EB7FB6}"/>
              </a:ext>
            </a:extLst>
          </p:cNvPr>
          <p:cNvSpPr>
            <a:spLocks noGrp="1"/>
          </p:cNvSpPr>
          <p:nvPr>
            <p:ph type="title"/>
          </p:nvPr>
        </p:nvSpPr>
        <p:spPr/>
        <p:txBody>
          <a:bodyPr/>
          <a:lstStyle/>
          <a:p>
            <a:r>
              <a:rPr lang="en-GB"/>
              <a:t>Click to edit Master title style</a:t>
            </a:r>
          </a:p>
        </p:txBody>
      </p:sp>
      <p:sp>
        <p:nvSpPr>
          <p:cNvPr id="6" name="Text Placeholder 5">
            <a:extLst>
              <a:ext uri="{FF2B5EF4-FFF2-40B4-BE49-F238E27FC236}">
                <a16:creationId xmlns:a16="http://schemas.microsoft.com/office/drawing/2014/main" id="{4D312EB2-A6BA-43E4-9187-1651758F7F9E}"/>
              </a:ext>
            </a:extLst>
          </p:cNvPr>
          <p:cNvSpPr>
            <a:spLocks noGrp="1"/>
          </p:cNvSpPr>
          <p:nvPr>
            <p:ph type="body" sz="quarter" idx="13" hasCustomPrompt="1"/>
          </p:nvPr>
        </p:nvSpPr>
        <p:spPr>
          <a:xfrm>
            <a:off x="1219200" y="2499735"/>
            <a:ext cx="3457575" cy="1638300"/>
          </a:xfrm>
        </p:spPr>
        <p:txBody>
          <a:bodyPr lIns="0">
            <a:normAutofit/>
          </a:bodyPr>
          <a:lstStyle>
            <a:lvl1pPr marL="0" indent="0">
              <a:buNone/>
              <a:defRPr sz="1600" b="1">
                <a:solidFill>
                  <a:schemeClr val="accent1"/>
                </a:solidFill>
              </a:defRPr>
            </a:lvl1pPr>
            <a:lvl2pPr marL="0" indent="0">
              <a:buNone/>
              <a:defRPr sz="1600" b="1">
                <a:solidFill>
                  <a:schemeClr val="accent1"/>
                </a:solidFill>
              </a:defRPr>
            </a:lvl2pPr>
            <a:lvl3pPr marL="0" indent="0">
              <a:buNone/>
              <a:defRPr sz="1600" b="1">
                <a:solidFill>
                  <a:schemeClr val="accent1"/>
                </a:solidFill>
              </a:defRPr>
            </a:lvl3pPr>
            <a:lvl4pPr marL="0" indent="0">
              <a:buNone/>
              <a:defRPr sz="1600" b="1">
                <a:solidFill>
                  <a:schemeClr val="accent1"/>
                </a:solidFill>
              </a:defRPr>
            </a:lvl4pPr>
            <a:lvl5pPr marL="0" indent="0">
              <a:buNone/>
              <a:defRPr sz="1600" b="1">
                <a:solidFill>
                  <a:schemeClr val="accent1"/>
                </a:solidFill>
              </a:defRPr>
            </a:lvl5pPr>
          </a:lstStyle>
          <a:p>
            <a:pPr lvl="0"/>
            <a:r>
              <a:rPr lang="en-GB" dirty="0"/>
              <a:t>Click to add introduction paragraph</a:t>
            </a:r>
          </a:p>
        </p:txBody>
      </p:sp>
      <p:sp>
        <p:nvSpPr>
          <p:cNvPr id="8" name="Text Placeholder 7">
            <a:extLst>
              <a:ext uri="{FF2B5EF4-FFF2-40B4-BE49-F238E27FC236}">
                <a16:creationId xmlns:a16="http://schemas.microsoft.com/office/drawing/2014/main" id="{ACB1E0B3-4568-4CF5-B64A-98D0535E826E}"/>
              </a:ext>
            </a:extLst>
          </p:cNvPr>
          <p:cNvSpPr>
            <a:spLocks noGrp="1"/>
          </p:cNvSpPr>
          <p:nvPr>
            <p:ph type="body" sz="quarter" idx="14"/>
          </p:nvPr>
        </p:nvSpPr>
        <p:spPr>
          <a:xfrm>
            <a:off x="4959927" y="2499735"/>
            <a:ext cx="6012873" cy="3102278"/>
          </a:xfrm>
        </p:spPr>
        <p:txBody>
          <a:bodyPr lIns="0"/>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0" name="Text Placeholder 9">
            <a:extLst>
              <a:ext uri="{FF2B5EF4-FFF2-40B4-BE49-F238E27FC236}">
                <a16:creationId xmlns:a16="http://schemas.microsoft.com/office/drawing/2014/main" id="{4AF048AB-3EF1-461B-AF1C-CDA07797F30B}"/>
              </a:ext>
            </a:extLst>
          </p:cNvPr>
          <p:cNvSpPr>
            <a:spLocks noGrp="1"/>
          </p:cNvSpPr>
          <p:nvPr>
            <p:ph type="body" sz="quarter" idx="15" hasCustomPrompt="1"/>
          </p:nvPr>
        </p:nvSpPr>
        <p:spPr>
          <a:xfrm>
            <a:off x="4957763" y="5912363"/>
            <a:ext cx="6012000" cy="36000"/>
          </a:xfrm>
          <a:solidFill>
            <a:schemeClr val="accent1"/>
          </a:solidFill>
        </p:spPr>
        <p:txBody>
          <a:bodyPr/>
          <a:lstStyle>
            <a:lvl1pPr marL="0" indent="0">
              <a:buNone/>
              <a:defRPr sz="100"/>
            </a:lvl1pPr>
            <a:lvl2pPr marL="0" indent="0">
              <a:buNone/>
              <a:defRPr sz="100"/>
            </a:lvl2pPr>
            <a:lvl3pPr marL="0" indent="0">
              <a:buNone/>
              <a:defRPr sz="100"/>
            </a:lvl3pPr>
            <a:lvl4pPr marL="0" indent="0">
              <a:buNone/>
              <a:defRPr sz="100"/>
            </a:lvl4pPr>
            <a:lvl5pPr marL="0" indent="0">
              <a:buNone/>
              <a:defRPr sz="100"/>
            </a:lvl5pPr>
          </a:lstStyle>
          <a:p>
            <a:pPr lvl="0"/>
            <a:r>
              <a:rPr lang="en-GB" dirty="0"/>
              <a:t> </a:t>
            </a:r>
          </a:p>
        </p:txBody>
      </p:sp>
    </p:spTree>
    <p:extLst>
      <p:ext uri="{BB962C8B-B14F-4D97-AF65-F5344CB8AC3E}">
        <p14:creationId xmlns:p14="http://schemas.microsoft.com/office/powerpoint/2010/main" val="643201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ject Picture x 2">
    <p:spTree>
      <p:nvGrpSpPr>
        <p:cNvPr id="1" name=""/>
        <p:cNvGrpSpPr/>
        <p:nvPr/>
      </p:nvGrpSpPr>
      <p:grpSpPr>
        <a:xfrm>
          <a:off x="0" y="0"/>
          <a:ext cx="0" cy="0"/>
          <a:chOff x="0" y="0"/>
          <a:chExt cx="0" cy="0"/>
        </a:xfrm>
      </p:grpSpPr>
      <p:sp>
        <p:nvSpPr>
          <p:cNvPr id="4" name="Picture Placeholder 3"/>
          <p:cNvSpPr>
            <a:spLocks noGrp="1"/>
          </p:cNvSpPr>
          <p:nvPr>
            <p:ph type="pic" sz="quarter" idx="12" hasCustomPrompt="1"/>
          </p:nvPr>
        </p:nvSpPr>
        <p:spPr>
          <a:xfrm>
            <a:off x="4818927" y="1817225"/>
            <a:ext cx="2577296" cy="3379808"/>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5" name="Picture Placeholder 4"/>
          <p:cNvSpPr>
            <a:spLocks noGrp="1"/>
          </p:cNvSpPr>
          <p:nvPr>
            <p:ph type="pic" sz="quarter" idx="13" hasCustomPrompt="1"/>
          </p:nvPr>
        </p:nvSpPr>
        <p:spPr>
          <a:xfrm>
            <a:off x="1219200" y="3429000"/>
            <a:ext cx="2577296" cy="3423213"/>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001E0A3F-4497-4178-8513-405086E04E42}"/>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Title 2">
            <a:extLst>
              <a:ext uri="{FF2B5EF4-FFF2-40B4-BE49-F238E27FC236}">
                <a16:creationId xmlns:a16="http://schemas.microsoft.com/office/drawing/2014/main" id="{6CFEF090-4B23-4B79-AD8C-DD6AA5559AEB}"/>
              </a:ext>
            </a:extLst>
          </p:cNvPr>
          <p:cNvSpPr>
            <a:spLocks noGrp="1"/>
          </p:cNvSpPr>
          <p:nvPr>
            <p:ph type="title"/>
          </p:nvPr>
        </p:nvSpPr>
        <p:spPr>
          <a:xfrm>
            <a:off x="1219200" y="1040562"/>
            <a:ext cx="9753600" cy="776663"/>
          </a:xfrm>
        </p:spPr>
        <p:txBody>
          <a:bodyPr/>
          <a:lstStyle>
            <a:lvl1pPr algn="ctr">
              <a:defRPr sz="3600"/>
            </a:lvl1pPr>
          </a:lstStyle>
          <a:p>
            <a:r>
              <a:rPr lang="en-GB" dirty="0"/>
              <a:t>Click to edit Master title style</a:t>
            </a:r>
          </a:p>
        </p:txBody>
      </p:sp>
      <p:cxnSp>
        <p:nvCxnSpPr>
          <p:cNvPr id="6" name="Straight Connector 5">
            <a:extLst>
              <a:ext uri="{FF2B5EF4-FFF2-40B4-BE49-F238E27FC236}">
                <a16:creationId xmlns:a16="http://schemas.microsoft.com/office/drawing/2014/main" id="{1C293DB8-FFF3-487F-BF23-2E32A3D7C517}"/>
              </a:ext>
            </a:extLst>
          </p:cNvPr>
          <p:cNvCxnSpPr/>
          <p:nvPr userDrawn="1"/>
        </p:nvCxnSpPr>
        <p:spPr>
          <a:xfrm>
            <a:off x="1219200" y="3299375"/>
            <a:ext cx="257729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A012485-7EF1-46CC-A728-759750AD835C}"/>
              </a:ext>
            </a:extLst>
          </p:cNvPr>
          <p:cNvCxnSpPr/>
          <p:nvPr userDrawn="1"/>
        </p:nvCxnSpPr>
        <p:spPr>
          <a:xfrm>
            <a:off x="7735747" y="3065310"/>
            <a:ext cx="352642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99D20281-70CA-4584-B3E8-48F1EFB00A2E}"/>
              </a:ext>
            </a:extLst>
          </p:cNvPr>
          <p:cNvSpPr>
            <a:spLocks noGrp="1"/>
          </p:cNvSpPr>
          <p:nvPr>
            <p:ph type="body" sz="quarter" idx="14"/>
          </p:nvPr>
        </p:nvSpPr>
        <p:spPr>
          <a:xfrm>
            <a:off x="1219200" y="1903413"/>
            <a:ext cx="2576513" cy="1227137"/>
          </a:xfrm>
        </p:spPr>
        <p:txBody>
          <a:bodyPr/>
          <a:lstStyle>
            <a:lvl1pPr>
              <a:defRPr sz="1400"/>
            </a:lvl1pPr>
            <a:lvl2pPr>
              <a:defRPr sz="1200"/>
            </a:lvl2pPr>
            <a:lvl3pPr>
              <a:defRPr sz="1200"/>
            </a:lvl3pPr>
            <a:lvl4pPr>
              <a:defRPr sz="1100"/>
            </a:lvl4pPr>
            <a:lvl5pPr>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0" name="Text Placeholder 8">
            <a:extLst>
              <a:ext uri="{FF2B5EF4-FFF2-40B4-BE49-F238E27FC236}">
                <a16:creationId xmlns:a16="http://schemas.microsoft.com/office/drawing/2014/main" id="{BA8CBB86-1169-4B14-9114-E2FFD88A8599}"/>
              </a:ext>
            </a:extLst>
          </p:cNvPr>
          <p:cNvSpPr>
            <a:spLocks noGrp="1"/>
          </p:cNvSpPr>
          <p:nvPr>
            <p:ph type="body" sz="quarter" idx="15"/>
          </p:nvPr>
        </p:nvSpPr>
        <p:spPr>
          <a:xfrm>
            <a:off x="7735747" y="3299375"/>
            <a:ext cx="3526420" cy="3138369"/>
          </a:xfrm>
        </p:spPr>
        <p:txBody>
          <a:bodyPr/>
          <a:lstStyle>
            <a:lvl1pPr>
              <a:defRPr sz="1400"/>
            </a:lvl1pPr>
            <a:lvl2pPr>
              <a:defRPr sz="1200"/>
            </a:lvl2pPr>
            <a:lvl3pPr>
              <a:defRPr sz="1200"/>
            </a:lvl3pPr>
            <a:lvl4pPr>
              <a:defRPr sz="1100"/>
            </a:lvl4pPr>
            <a:lvl5pPr>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2976735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oject Introduction_Picture x 3">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0" y="3314700"/>
            <a:ext cx="4064000" cy="35433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5" name="Picture Placeholder 4"/>
          <p:cNvSpPr>
            <a:spLocks noGrp="1"/>
          </p:cNvSpPr>
          <p:nvPr>
            <p:ph type="pic" sz="quarter" idx="14" hasCustomPrompt="1"/>
          </p:nvPr>
        </p:nvSpPr>
        <p:spPr>
          <a:xfrm>
            <a:off x="4064000" y="3314700"/>
            <a:ext cx="4064000" cy="35433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6" name="Picture Placeholder 4"/>
          <p:cNvSpPr>
            <a:spLocks noGrp="1"/>
          </p:cNvSpPr>
          <p:nvPr>
            <p:ph type="pic" sz="quarter" idx="15" hasCustomPrompt="1"/>
          </p:nvPr>
        </p:nvSpPr>
        <p:spPr>
          <a:xfrm>
            <a:off x="8128000" y="3314700"/>
            <a:ext cx="4064000" cy="35433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49CE57C1-DAFB-41AB-BF0E-A7BF40AA0CB5}"/>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Title 2">
            <a:extLst>
              <a:ext uri="{FF2B5EF4-FFF2-40B4-BE49-F238E27FC236}">
                <a16:creationId xmlns:a16="http://schemas.microsoft.com/office/drawing/2014/main" id="{E56065B7-CE05-422F-B837-9F8C0F5DE4D1}"/>
              </a:ext>
            </a:extLst>
          </p:cNvPr>
          <p:cNvSpPr>
            <a:spLocks noGrp="1"/>
          </p:cNvSpPr>
          <p:nvPr>
            <p:ph type="title"/>
          </p:nvPr>
        </p:nvSpPr>
        <p:spPr>
          <a:xfrm>
            <a:off x="1219200" y="1201562"/>
            <a:ext cx="2844800" cy="1421928"/>
          </a:xfrm>
        </p:spPr>
        <p:txBody>
          <a:bodyPr/>
          <a:lstStyle>
            <a:lvl1pPr>
              <a:defRPr sz="3200"/>
            </a:lvl1pPr>
          </a:lstStyle>
          <a:p>
            <a:r>
              <a:rPr lang="en-GB" dirty="0"/>
              <a:t>Click to edit Master title style</a:t>
            </a:r>
          </a:p>
        </p:txBody>
      </p:sp>
      <p:cxnSp>
        <p:nvCxnSpPr>
          <p:cNvPr id="8" name="Straight Connector 7">
            <a:extLst>
              <a:ext uri="{FF2B5EF4-FFF2-40B4-BE49-F238E27FC236}">
                <a16:creationId xmlns:a16="http://schemas.microsoft.com/office/drawing/2014/main" id="{317D8081-6AAD-40C9-A497-8C7494FAB03E}"/>
              </a:ext>
            </a:extLst>
          </p:cNvPr>
          <p:cNvCxnSpPr/>
          <p:nvPr userDrawn="1"/>
        </p:nvCxnSpPr>
        <p:spPr>
          <a:xfrm>
            <a:off x="4375239" y="1201561"/>
            <a:ext cx="0" cy="142192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 Placeholder 28">
            <a:extLst>
              <a:ext uri="{FF2B5EF4-FFF2-40B4-BE49-F238E27FC236}">
                <a16:creationId xmlns:a16="http://schemas.microsoft.com/office/drawing/2014/main" id="{D5C62161-5987-4EC9-8AA0-BE6DA888541B}"/>
              </a:ext>
            </a:extLst>
          </p:cNvPr>
          <p:cNvSpPr>
            <a:spLocks noGrp="1"/>
          </p:cNvSpPr>
          <p:nvPr>
            <p:ph type="body" sz="quarter" idx="18" hasCustomPrompt="1"/>
          </p:nvPr>
        </p:nvSpPr>
        <p:spPr>
          <a:xfrm>
            <a:off x="4684485" y="1201561"/>
            <a:ext cx="6394746" cy="1421928"/>
          </a:xfrm>
        </p:spPr>
        <p:txBody>
          <a:bodyPr lIns="0">
            <a:noAutofit/>
          </a:bodyPr>
          <a:lstStyle>
            <a:lvl1pPr marL="0" indent="0" algn="l">
              <a:lnSpc>
                <a:spcPct val="150000"/>
              </a:lnSpc>
              <a:spcBef>
                <a:spcPts val="0"/>
              </a:spcBef>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Click to add text</a:t>
            </a:r>
          </a:p>
        </p:txBody>
      </p:sp>
    </p:spTree>
    <p:extLst>
      <p:ext uri="{BB962C8B-B14F-4D97-AF65-F5344CB8AC3E}">
        <p14:creationId xmlns:p14="http://schemas.microsoft.com/office/powerpoint/2010/main" val="34272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ortfolio">
    <p:spTree>
      <p:nvGrpSpPr>
        <p:cNvPr id="1" name=""/>
        <p:cNvGrpSpPr/>
        <p:nvPr/>
      </p:nvGrpSpPr>
      <p:grpSpPr>
        <a:xfrm>
          <a:off x="0" y="0"/>
          <a:ext cx="0" cy="0"/>
          <a:chOff x="0" y="0"/>
          <a:chExt cx="0" cy="0"/>
        </a:xfrm>
      </p:grpSpPr>
      <p:sp>
        <p:nvSpPr>
          <p:cNvPr id="3" name="Picture Placeholder 4"/>
          <p:cNvSpPr>
            <a:spLocks noGrp="1"/>
          </p:cNvSpPr>
          <p:nvPr>
            <p:ph type="pic" sz="quarter" idx="13" hasCustomPrompt="1"/>
          </p:nvPr>
        </p:nvSpPr>
        <p:spPr>
          <a:xfrm>
            <a:off x="0" y="3429000"/>
            <a:ext cx="4064000" cy="3429000"/>
          </a:xfrm>
          <a:prstGeom prst="rect">
            <a:avLst/>
          </a:prstGeom>
          <a:noFill/>
        </p:spPr>
        <p:txBody>
          <a:bodyPr wrap="square" lIns="0" tIns="324000" anchor="t" anchorCtr="0">
            <a:noAutofit/>
          </a:bodyPr>
          <a:lstStyle>
            <a:lvl1pPr marL="0" indent="0" algn="ctr">
              <a:buNone/>
              <a:defRPr sz="1800"/>
            </a:lvl1pPr>
          </a:lstStyle>
          <a:p>
            <a:r>
              <a:rPr lang="en-GB" dirty="0"/>
              <a:t>Add Image</a:t>
            </a:r>
            <a:endParaRPr lang="en-GB"/>
          </a:p>
        </p:txBody>
      </p:sp>
      <p:sp>
        <p:nvSpPr>
          <p:cNvPr id="4" name="Picture Placeholder 4"/>
          <p:cNvSpPr>
            <a:spLocks noGrp="1"/>
          </p:cNvSpPr>
          <p:nvPr>
            <p:ph type="pic" sz="quarter" idx="14" hasCustomPrompt="1"/>
          </p:nvPr>
        </p:nvSpPr>
        <p:spPr>
          <a:xfrm>
            <a:off x="4064000" y="3429000"/>
            <a:ext cx="4064000" cy="3429000"/>
          </a:xfrm>
          <a:prstGeom prst="rect">
            <a:avLst/>
          </a:prstGeom>
          <a:noFill/>
        </p:spPr>
        <p:txBody>
          <a:bodyPr wrap="square" lIns="0" tIns="324000" anchor="t" anchorCtr="0">
            <a:noAutofit/>
          </a:bodyPr>
          <a:lstStyle>
            <a:lvl1pPr marL="0" indent="0" algn="ctr">
              <a:buNone/>
              <a:defRPr sz="1800"/>
            </a:lvl1pPr>
          </a:lstStyle>
          <a:p>
            <a:r>
              <a:rPr lang="en-GB" dirty="0"/>
              <a:t>Add Image</a:t>
            </a:r>
            <a:endParaRPr lang="en-GB"/>
          </a:p>
        </p:txBody>
      </p:sp>
      <p:sp>
        <p:nvSpPr>
          <p:cNvPr id="5" name="Picture Placeholder 4"/>
          <p:cNvSpPr>
            <a:spLocks noGrp="1"/>
          </p:cNvSpPr>
          <p:nvPr>
            <p:ph type="pic" sz="quarter" idx="15" hasCustomPrompt="1"/>
          </p:nvPr>
        </p:nvSpPr>
        <p:spPr>
          <a:xfrm>
            <a:off x="8128000" y="3429000"/>
            <a:ext cx="4064000" cy="3429000"/>
          </a:xfrm>
          <a:prstGeom prst="rect">
            <a:avLst/>
          </a:prstGeom>
          <a:noFill/>
        </p:spPr>
        <p:txBody>
          <a:bodyPr wrap="square" lIns="0" tIns="324000" anchor="t" anchorCtr="0">
            <a:noAutofit/>
          </a:bodyPr>
          <a:lstStyle>
            <a:lvl1pPr marL="0" indent="0" algn="ctr">
              <a:buNone/>
              <a:defRPr sz="1800"/>
            </a:lvl1pPr>
          </a:lstStyle>
          <a:p>
            <a:r>
              <a:rPr lang="en-GB" dirty="0"/>
              <a:t>Add Image</a:t>
            </a:r>
            <a:endParaRPr lang="en-GB"/>
          </a:p>
        </p:txBody>
      </p:sp>
      <p:sp>
        <p:nvSpPr>
          <p:cNvPr id="9" name="Picture Placeholder 4"/>
          <p:cNvSpPr>
            <a:spLocks noGrp="1"/>
          </p:cNvSpPr>
          <p:nvPr>
            <p:ph type="pic" sz="quarter" idx="16" hasCustomPrompt="1"/>
          </p:nvPr>
        </p:nvSpPr>
        <p:spPr>
          <a:xfrm>
            <a:off x="0" y="0"/>
            <a:ext cx="4064000" cy="3429000"/>
          </a:xfrm>
          <a:prstGeom prst="rect">
            <a:avLst/>
          </a:prstGeom>
          <a:noFill/>
        </p:spPr>
        <p:txBody>
          <a:bodyPr wrap="square" lIns="0" tIns="324000" anchor="t" anchorCtr="0">
            <a:noAutofit/>
          </a:bodyPr>
          <a:lstStyle>
            <a:lvl1pPr marL="0" indent="0" algn="ctr">
              <a:buNone/>
              <a:defRPr sz="1800"/>
            </a:lvl1pPr>
          </a:lstStyle>
          <a:p>
            <a:r>
              <a:rPr lang="en-GB" dirty="0"/>
              <a:t>Add Image</a:t>
            </a:r>
            <a:endParaRPr lang="en-GB"/>
          </a:p>
        </p:txBody>
      </p:sp>
      <p:sp>
        <p:nvSpPr>
          <p:cNvPr id="10" name="Picture Placeholder 4"/>
          <p:cNvSpPr>
            <a:spLocks noGrp="1"/>
          </p:cNvSpPr>
          <p:nvPr>
            <p:ph type="pic" sz="quarter" idx="17" hasCustomPrompt="1"/>
          </p:nvPr>
        </p:nvSpPr>
        <p:spPr>
          <a:xfrm>
            <a:off x="4064000" y="0"/>
            <a:ext cx="4064000" cy="3429000"/>
          </a:xfrm>
          <a:prstGeom prst="rect">
            <a:avLst/>
          </a:prstGeom>
          <a:noFill/>
        </p:spPr>
        <p:txBody>
          <a:bodyPr wrap="square" lIns="0" tIns="324000" anchor="t" anchorCtr="0">
            <a:noAutofit/>
          </a:bodyPr>
          <a:lstStyle>
            <a:lvl1pPr marL="0" indent="0" algn="ctr">
              <a:buNone/>
              <a:defRPr sz="1800"/>
            </a:lvl1pPr>
          </a:lstStyle>
          <a:p>
            <a:r>
              <a:rPr lang="en-GB" dirty="0"/>
              <a:t>Add Image</a:t>
            </a:r>
            <a:endParaRPr lang="en-GB"/>
          </a:p>
        </p:txBody>
      </p:sp>
      <p:sp>
        <p:nvSpPr>
          <p:cNvPr id="11" name="Picture Placeholder 4"/>
          <p:cNvSpPr>
            <a:spLocks noGrp="1"/>
          </p:cNvSpPr>
          <p:nvPr>
            <p:ph type="pic" sz="quarter" idx="18" hasCustomPrompt="1"/>
          </p:nvPr>
        </p:nvSpPr>
        <p:spPr>
          <a:xfrm>
            <a:off x="8128000" y="0"/>
            <a:ext cx="4064000" cy="3429000"/>
          </a:xfrm>
          <a:prstGeom prst="rect">
            <a:avLst/>
          </a:prstGeom>
          <a:noFill/>
        </p:spPr>
        <p:txBody>
          <a:bodyPr wrap="square" lIns="0" tIns="324000" anchor="t" anchorCtr="0">
            <a:noAutofit/>
          </a:bodyPr>
          <a:lstStyle>
            <a:lvl1pPr marL="0" indent="0" algn="ctr">
              <a:buNone/>
              <a:defRPr sz="1800"/>
            </a:lvl1pPr>
          </a:lstStyle>
          <a:p>
            <a:r>
              <a:rPr lang="en-GB" dirty="0"/>
              <a:t>Add Image</a:t>
            </a:r>
            <a:endParaRPr lang="en-GB"/>
          </a:p>
        </p:txBody>
      </p:sp>
      <p:sp>
        <p:nvSpPr>
          <p:cNvPr id="2" name="Guides" hidden="1">
            <a:extLst>
              <a:ext uri="{FF2B5EF4-FFF2-40B4-BE49-F238E27FC236}">
                <a16:creationId xmlns:a16="http://schemas.microsoft.com/office/drawing/2014/main" id="{02A82A8C-8EE1-4026-A0D8-EFBC69EF94CA}"/>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12" name="Text Placeholder 9">
            <a:extLst>
              <a:ext uri="{FF2B5EF4-FFF2-40B4-BE49-F238E27FC236}">
                <a16:creationId xmlns:a16="http://schemas.microsoft.com/office/drawing/2014/main" id="{092087FD-E18B-4234-BD1C-1491E8785038}"/>
              </a:ext>
            </a:extLst>
          </p:cNvPr>
          <p:cNvSpPr>
            <a:spLocks noGrp="1"/>
          </p:cNvSpPr>
          <p:nvPr>
            <p:ph type="body" sz="quarter" idx="19" hasCustomPrompt="1"/>
          </p:nvPr>
        </p:nvSpPr>
        <p:spPr>
          <a:xfrm>
            <a:off x="1485327" y="1522346"/>
            <a:ext cx="1093350" cy="384309"/>
          </a:xfrm>
          <a:solidFill>
            <a:schemeClr val="bg1"/>
          </a:solidFill>
        </p:spPr>
        <p:txBody>
          <a:bodyPr wrap="none" lIns="108000" tIns="108000" rIns="108000" bIns="108000" anchor="ctr" anchorCtr="0">
            <a:spAutoFit/>
          </a:bodyPr>
          <a:lstStyle>
            <a:lvl1pPr marL="0" indent="0" algn="ctr">
              <a:buNone/>
              <a:defRPr sz="1200" b="1" cap="all" baseline="0">
                <a:solidFill>
                  <a:schemeClr val="tx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portfolio</a:t>
            </a:r>
          </a:p>
        </p:txBody>
      </p:sp>
      <p:sp>
        <p:nvSpPr>
          <p:cNvPr id="13" name="Text Placeholder 9">
            <a:extLst>
              <a:ext uri="{FF2B5EF4-FFF2-40B4-BE49-F238E27FC236}">
                <a16:creationId xmlns:a16="http://schemas.microsoft.com/office/drawing/2014/main" id="{B5B41329-9EED-4390-AC03-0B785D3B5128}"/>
              </a:ext>
            </a:extLst>
          </p:cNvPr>
          <p:cNvSpPr>
            <a:spLocks noGrp="1"/>
          </p:cNvSpPr>
          <p:nvPr>
            <p:ph type="body" sz="quarter" idx="20" hasCustomPrompt="1"/>
          </p:nvPr>
        </p:nvSpPr>
        <p:spPr>
          <a:xfrm>
            <a:off x="5549323" y="1522346"/>
            <a:ext cx="1093350" cy="384309"/>
          </a:xfrm>
          <a:solidFill>
            <a:schemeClr val="bg1"/>
          </a:solidFill>
        </p:spPr>
        <p:txBody>
          <a:bodyPr wrap="none" lIns="108000" tIns="108000" rIns="108000" bIns="108000" anchor="ctr" anchorCtr="0">
            <a:spAutoFit/>
          </a:bodyPr>
          <a:lstStyle>
            <a:lvl1pPr marL="0" indent="0" algn="ctr">
              <a:buNone/>
              <a:defRPr sz="1200" b="1" cap="all" baseline="0">
                <a:solidFill>
                  <a:schemeClr val="tx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portfolio</a:t>
            </a:r>
          </a:p>
        </p:txBody>
      </p:sp>
      <p:sp>
        <p:nvSpPr>
          <p:cNvPr id="14" name="Text Placeholder 9">
            <a:extLst>
              <a:ext uri="{FF2B5EF4-FFF2-40B4-BE49-F238E27FC236}">
                <a16:creationId xmlns:a16="http://schemas.microsoft.com/office/drawing/2014/main" id="{40002726-203E-4C2A-AEC3-5324DE7546A1}"/>
              </a:ext>
            </a:extLst>
          </p:cNvPr>
          <p:cNvSpPr>
            <a:spLocks noGrp="1"/>
          </p:cNvSpPr>
          <p:nvPr>
            <p:ph type="body" sz="quarter" idx="21" hasCustomPrompt="1"/>
          </p:nvPr>
        </p:nvSpPr>
        <p:spPr>
          <a:xfrm>
            <a:off x="9613323" y="1526788"/>
            <a:ext cx="1093350" cy="384309"/>
          </a:xfrm>
          <a:solidFill>
            <a:schemeClr val="bg1"/>
          </a:solidFill>
        </p:spPr>
        <p:txBody>
          <a:bodyPr wrap="none" lIns="108000" tIns="108000" rIns="108000" bIns="108000" anchor="ctr" anchorCtr="0">
            <a:spAutoFit/>
          </a:bodyPr>
          <a:lstStyle>
            <a:lvl1pPr marL="0" indent="0" algn="ctr">
              <a:buNone/>
              <a:defRPr sz="1200" b="1" cap="all" baseline="0">
                <a:solidFill>
                  <a:schemeClr val="tx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portfolio</a:t>
            </a:r>
          </a:p>
        </p:txBody>
      </p:sp>
      <p:sp>
        <p:nvSpPr>
          <p:cNvPr id="15" name="Text Placeholder 9">
            <a:extLst>
              <a:ext uri="{FF2B5EF4-FFF2-40B4-BE49-F238E27FC236}">
                <a16:creationId xmlns:a16="http://schemas.microsoft.com/office/drawing/2014/main" id="{4990AD05-FAFC-42BC-B499-9E9F6F96520C}"/>
              </a:ext>
            </a:extLst>
          </p:cNvPr>
          <p:cNvSpPr>
            <a:spLocks noGrp="1"/>
          </p:cNvSpPr>
          <p:nvPr>
            <p:ph type="body" sz="quarter" idx="22" hasCustomPrompt="1"/>
          </p:nvPr>
        </p:nvSpPr>
        <p:spPr>
          <a:xfrm>
            <a:off x="1485325" y="4951345"/>
            <a:ext cx="1093350" cy="384309"/>
          </a:xfrm>
          <a:solidFill>
            <a:schemeClr val="bg1"/>
          </a:solidFill>
        </p:spPr>
        <p:txBody>
          <a:bodyPr wrap="none" lIns="108000" tIns="108000" rIns="108000" bIns="108000" anchor="ctr" anchorCtr="0">
            <a:spAutoFit/>
          </a:bodyPr>
          <a:lstStyle>
            <a:lvl1pPr marL="0" indent="0" algn="ctr">
              <a:buNone/>
              <a:defRPr sz="1200" b="1" cap="all" baseline="0">
                <a:solidFill>
                  <a:schemeClr val="tx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portfolio</a:t>
            </a:r>
          </a:p>
        </p:txBody>
      </p:sp>
      <p:sp>
        <p:nvSpPr>
          <p:cNvPr id="16" name="Text Placeholder 9">
            <a:extLst>
              <a:ext uri="{FF2B5EF4-FFF2-40B4-BE49-F238E27FC236}">
                <a16:creationId xmlns:a16="http://schemas.microsoft.com/office/drawing/2014/main" id="{7D257C35-C5B7-4BD8-8FDC-B2A0BDBE78F3}"/>
              </a:ext>
            </a:extLst>
          </p:cNvPr>
          <p:cNvSpPr>
            <a:spLocks noGrp="1"/>
          </p:cNvSpPr>
          <p:nvPr>
            <p:ph type="body" sz="quarter" idx="23" hasCustomPrompt="1"/>
          </p:nvPr>
        </p:nvSpPr>
        <p:spPr>
          <a:xfrm>
            <a:off x="5549323" y="4951344"/>
            <a:ext cx="1093350" cy="384309"/>
          </a:xfrm>
          <a:solidFill>
            <a:schemeClr val="bg1"/>
          </a:solidFill>
        </p:spPr>
        <p:txBody>
          <a:bodyPr wrap="none" lIns="108000" tIns="108000" rIns="108000" bIns="108000" anchor="ctr" anchorCtr="0">
            <a:spAutoFit/>
          </a:bodyPr>
          <a:lstStyle>
            <a:lvl1pPr marL="0" indent="0" algn="ctr">
              <a:buNone/>
              <a:defRPr sz="1200" b="1" cap="all" baseline="0">
                <a:solidFill>
                  <a:schemeClr val="tx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portfolio</a:t>
            </a:r>
          </a:p>
        </p:txBody>
      </p:sp>
      <p:sp>
        <p:nvSpPr>
          <p:cNvPr id="17" name="Text Placeholder 9">
            <a:extLst>
              <a:ext uri="{FF2B5EF4-FFF2-40B4-BE49-F238E27FC236}">
                <a16:creationId xmlns:a16="http://schemas.microsoft.com/office/drawing/2014/main" id="{97A7D3D7-46E6-4F16-92A7-1FAE5BB659A6}"/>
              </a:ext>
            </a:extLst>
          </p:cNvPr>
          <p:cNvSpPr>
            <a:spLocks noGrp="1"/>
          </p:cNvSpPr>
          <p:nvPr>
            <p:ph type="body" sz="quarter" idx="24" hasCustomPrompt="1"/>
          </p:nvPr>
        </p:nvSpPr>
        <p:spPr>
          <a:xfrm>
            <a:off x="9613323" y="4955788"/>
            <a:ext cx="1093350" cy="384309"/>
          </a:xfrm>
          <a:solidFill>
            <a:schemeClr val="bg1"/>
          </a:solidFill>
        </p:spPr>
        <p:txBody>
          <a:bodyPr wrap="none" lIns="108000" tIns="108000" rIns="108000" bIns="108000" anchor="ctr" anchorCtr="0">
            <a:spAutoFit/>
          </a:bodyPr>
          <a:lstStyle>
            <a:lvl1pPr marL="0" indent="0" algn="ctr">
              <a:buNone/>
              <a:defRPr sz="1200" b="1" cap="all" baseline="0">
                <a:solidFill>
                  <a:schemeClr val="tx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portfolio</a:t>
            </a:r>
          </a:p>
        </p:txBody>
      </p:sp>
    </p:spTree>
    <p:extLst>
      <p:ext uri="{BB962C8B-B14F-4D97-AF65-F5344CB8AC3E}">
        <p14:creationId xmlns:p14="http://schemas.microsoft.com/office/powerpoint/2010/main" val="1203292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_Large Picture_Whit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C605CCA1-1FAA-478A-8F7B-9E1DD5D7384C}"/>
              </a:ext>
            </a:extLst>
          </p:cNvPr>
          <p:cNvSpPr>
            <a:spLocks noGrp="1"/>
          </p:cNvSpPr>
          <p:nvPr>
            <p:ph type="pic" sz="quarter" idx="17" hasCustomPrompt="1"/>
          </p:nvPr>
        </p:nvSpPr>
        <p:spPr>
          <a:xfrm>
            <a:off x="0" y="-2"/>
            <a:ext cx="12192000" cy="5055078"/>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pic>
        <p:nvPicPr>
          <p:cNvPr id="3" name="Picture 2">
            <a:extLst>
              <a:ext uri="{FF2B5EF4-FFF2-40B4-BE49-F238E27FC236}">
                <a16:creationId xmlns:a16="http://schemas.microsoft.com/office/drawing/2014/main" id="{2C025692-8394-44BC-89E4-1765BCCDAC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4736" y="5619275"/>
            <a:ext cx="1371600" cy="835610"/>
          </a:xfrm>
          <a:prstGeom prst="rect">
            <a:avLst/>
          </a:prstGeom>
        </p:spPr>
      </p:pic>
      <p:sp>
        <p:nvSpPr>
          <p:cNvPr id="5" name="Text Placeholder 4">
            <a:extLst>
              <a:ext uri="{FF2B5EF4-FFF2-40B4-BE49-F238E27FC236}">
                <a16:creationId xmlns:a16="http://schemas.microsoft.com/office/drawing/2014/main" id="{8340455C-1392-44C3-997F-DA1CA4CD2B02}"/>
              </a:ext>
            </a:extLst>
          </p:cNvPr>
          <p:cNvSpPr>
            <a:spLocks noGrp="1"/>
          </p:cNvSpPr>
          <p:nvPr>
            <p:ph type="body" sz="quarter" idx="10" hasCustomPrompt="1"/>
          </p:nvPr>
        </p:nvSpPr>
        <p:spPr>
          <a:xfrm>
            <a:off x="1219199" y="1039813"/>
            <a:ext cx="6329083" cy="2389187"/>
          </a:xfrm>
          <a:prstGeom prst="rect">
            <a:avLst/>
          </a:prstGeom>
        </p:spPr>
        <p:txBody>
          <a:bodyPr lIns="0" tIns="0" rIns="0" bIns="0">
            <a:noAutofit/>
          </a:bodyPr>
          <a:lstStyle>
            <a:lvl1pPr marL="0" indent="0">
              <a:buNone/>
              <a:defRPr sz="8000">
                <a:solidFill>
                  <a:schemeClr val="tx1"/>
                </a:solidFill>
                <a:highlight>
                  <a:srgbClr val="FFFFFF"/>
                </a:highlight>
                <a:latin typeface="+mj-lt"/>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add title</a:t>
            </a:r>
            <a:endParaRPr lang="en-GB"/>
          </a:p>
        </p:txBody>
      </p:sp>
      <p:sp>
        <p:nvSpPr>
          <p:cNvPr id="2" name="Guides" hidden="1">
            <a:extLst>
              <a:ext uri="{FF2B5EF4-FFF2-40B4-BE49-F238E27FC236}">
                <a16:creationId xmlns:a16="http://schemas.microsoft.com/office/drawing/2014/main" id="{4E5D4448-38BE-4FDE-A7E4-3E9C4C1A8571}"/>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2242545272"/>
      </p:ext>
    </p:extLst>
  </p:cSld>
  <p:clrMapOvr>
    <a:masterClrMapping/>
  </p:clrMapOvr>
  <p:extLst>
    <p:ext uri="{DCECCB84-F9BA-43D5-87BE-67443E8EF086}">
      <p15:sldGuideLst xmlns:p15="http://schemas.microsoft.com/office/powerpoint/2012/main">
        <p15:guide id="1" orient="horz" pos="655">
          <p15:clr>
            <a:srgbClr val="717275"/>
          </p15:clr>
        </p15:guide>
        <p15:guide id="2" orient="horz" pos="1562">
          <p15:clr>
            <a:srgbClr val="717275"/>
          </p15:clr>
        </p15:guide>
        <p15:guide id="3" orient="horz" pos="1680">
          <p15:clr>
            <a:srgbClr val="FF96FF"/>
          </p15:clr>
        </p15:guide>
        <p15:guide id="4" orient="horz" pos="3979">
          <p15:clr>
            <a:srgbClr val="FF96FF"/>
          </p15:clr>
        </p15:guide>
        <p15:guide id="5" pos="768">
          <p15:clr>
            <a:srgbClr val="FF96FF"/>
          </p15:clr>
        </p15:guide>
        <p15:guide id="6" pos="6911">
          <p15:clr>
            <a:srgbClr val="FF96FF"/>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con">
    <p:spTree>
      <p:nvGrpSpPr>
        <p:cNvPr id="1" name=""/>
        <p:cNvGrpSpPr/>
        <p:nvPr/>
      </p:nvGrpSpPr>
      <p:grpSpPr>
        <a:xfrm>
          <a:off x="0" y="0"/>
          <a:ext cx="0" cy="0"/>
          <a:chOff x="0" y="0"/>
          <a:chExt cx="0" cy="0"/>
        </a:xfrm>
      </p:grpSpPr>
      <p:sp>
        <p:nvSpPr>
          <p:cNvPr id="2" name="Guides" hidden="1">
            <a:extLst>
              <a:ext uri="{FF2B5EF4-FFF2-40B4-BE49-F238E27FC236}">
                <a16:creationId xmlns:a16="http://schemas.microsoft.com/office/drawing/2014/main" id="{766EF386-4FE9-4CEA-99BF-EBAD6E40CAC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5" name="Title 2">
            <a:extLst>
              <a:ext uri="{FF2B5EF4-FFF2-40B4-BE49-F238E27FC236}">
                <a16:creationId xmlns:a16="http://schemas.microsoft.com/office/drawing/2014/main" id="{DD0E5AA5-1C9C-49B7-A60B-DF5F4273832F}"/>
              </a:ext>
            </a:extLst>
          </p:cNvPr>
          <p:cNvSpPr>
            <a:spLocks noGrp="1"/>
          </p:cNvSpPr>
          <p:nvPr>
            <p:ph type="title"/>
          </p:nvPr>
        </p:nvSpPr>
        <p:spPr>
          <a:xfrm>
            <a:off x="1219200" y="1926345"/>
            <a:ext cx="3194305" cy="3108951"/>
          </a:xfrm>
        </p:spPr>
        <p:txBody>
          <a:bodyPr/>
          <a:lstStyle/>
          <a:p>
            <a:r>
              <a:rPr lang="en-GB" dirty="0"/>
              <a:t>Click to edit Master title style</a:t>
            </a:r>
          </a:p>
        </p:txBody>
      </p:sp>
      <p:sp>
        <p:nvSpPr>
          <p:cNvPr id="6" name="Text Placeholder 26">
            <a:extLst>
              <a:ext uri="{FF2B5EF4-FFF2-40B4-BE49-F238E27FC236}">
                <a16:creationId xmlns:a16="http://schemas.microsoft.com/office/drawing/2014/main" id="{858A4E21-728C-4767-B032-C61551427D07}"/>
              </a:ext>
            </a:extLst>
          </p:cNvPr>
          <p:cNvSpPr>
            <a:spLocks noGrp="1"/>
          </p:cNvSpPr>
          <p:nvPr>
            <p:ph type="body" sz="quarter" idx="13" hasCustomPrompt="1"/>
          </p:nvPr>
        </p:nvSpPr>
        <p:spPr>
          <a:xfrm>
            <a:off x="6766560" y="816280"/>
            <a:ext cx="4009084" cy="434975"/>
          </a:xfrm>
        </p:spPr>
        <p:txBody>
          <a:bodyPr lIns="0">
            <a:noAutofit/>
          </a:bodyPr>
          <a:lstStyle>
            <a:lvl1pPr marL="0" inden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7" name="Text Placeholder 28">
            <a:extLst>
              <a:ext uri="{FF2B5EF4-FFF2-40B4-BE49-F238E27FC236}">
                <a16:creationId xmlns:a16="http://schemas.microsoft.com/office/drawing/2014/main" id="{1311A0E2-76ED-45F9-B34C-18A74B19E4FC}"/>
              </a:ext>
            </a:extLst>
          </p:cNvPr>
          <p:cNvSpPr>
            <a:spLocks noGrp="1"/>
          </p:cNvSpPr>
          <p:nvPr>
            <p:ph type="body" sz="quarter" idx="14"/>
          </p:nvPr>
        </p:nvSpPr>
        <p:spPr>
          <a:xfrm>
            <a:off x="6766560" y="1250896"/>
            <a:ext cx="4009084" cy="1241568"/>
          </a:xfrm>
        </p:spPr>
        <p:txBody>
          <a:bodyPr lIns="0">
            <a:noAutofit/>
          </a:bodyPr>
          <a:lstStyle>
            <a:lvl1pPr>
              <a:defRPr sz="1400"/>
            </a:lvl1pPr>
            <a:lvl2pPr>
              <a:defRPr sz="1200"/>
            </a:lvl2pPr>
            <a:lvl3pPr>
              <a:defRPr sz="1200"/>
            </a:lvl3pPr>
            <a:lvl4pPr>
              <a:defRPr sz="1100"/>
            </a:lvl4pPr>
            <a:lvl5pPr>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8" name="Text Placeholder 26">
            <a:extLst>
              <a:ext uri="{FF2B5EF4-FFF2-40B4-BE49-F238E27FC236}">
                <a16:creationId xmlns:a16="http://schemas.microsoft.com/office/drawing/2014/main" id="{B88C5736-AFBB-4E0E-885A-3E7289A5B070}"/>
              </a:ext>
            </a:extLst>
          </p:cNvPr>
          <p:cNvSpPr>
            <a:spLocks noGrp="1"/>
          </p:cNvSpPr>
          <p:nvPr>
            <p:ph type="body" sz="quarter" idx="15" hasCustomPrompt="1"/>
          </p:nvPr>
        </p:nvSpPr>
        <p:spPr>
          <a:xfrm>
            <a:off x="6766560" y="2648623"/>
            <a:ext cx="4009084" cy="434975"/>
          </a:xfrm>
        </p:spPr>
        <p:txBody>
          <a:bodyPr lIns="0">
            <a:noAutofit/>
          </a:bodyPr>
          <a:lstStyle>
            <a:lvl1pPr marL="0" inden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9" name="Text Placeholder 28">
            <a:extLst>
              <a:ext uri="{FF2B5EF4-FFF2-40B4-BE49-F238E27FC236}">
                <a16:creationId xmlns:a16="http://schemas.microsoft.com/office/drawing/2014/main" id="{3A5015B0-5E5C-4633-9D79-0E0F2AF500CE}"/>
              </a:ext>
            </a:extLst>
          </p:cNvPr>
          <p:cNvSpPr>
            <a:spLocks noGrp="1"/>
          </p:cNvSpPr>
          <p:nvPr>
            <p:ph type="body" sz="quarter" idx="16"/>
          </p:nvPr>
        </p:nvSpPr>
        <p:spPr>
          <a:xfrm>
            <a:off x="6766560" y="3083239"/>
            <a:ext cx="4009084" cy="1241568"/>
          </a:xfrm>
        </p:spPr>
        <p:txBody>
          <a:bodyPr lIns="0">
            <a:noAutofit/>
          </a:bodyPr>
          <a:lstStyle>
            <a:lvl1pPr>
              <a:defRPr sz="1400"/>
            </a:lvl1pPr>
            <a:lvl2pPr>
              <a:defRPr sz="1200"/>
            </a:lvl2pPr>
            <a:lvl3pPr>
              <a:defRPr sz="1200"/>
            </a:lvl3pPr>
            <a:lvl4pPr>
              <a:defRPr sz="1100"/>
            </a:lvl4pPr>
            <a:lvl5pPr>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10" name="Text Placeholder 9">
            <a:extLst>
              <a:ext uri="{FF2B5EF4-FFF2-40B4-BE49-F238E27FC236}">
                <a16:creationId xmlns:a16="http://schemas.microsoft.com/office/drawing/2014/main" id="{03EABE29-B2AE-48F8-8B91-6CDBF6F185B9}"/>
              </a:ext>
            </a:extLst>
          </p:cNvPr>
          <p:cNvSpPr>
            <a:spLocks noGrp="1"/>
          </p:cNvSpPr>
          <p:nvPr>
            <p:ph type="body" sz="quarter" idx="18" hasCustomPrompt="1"/>
          </p:nvPr>
        </p:nvSpPr>
        <p:spPr>
          <a:xfrm>
            <a:off x="1219200" y="5464059"/>
            <a:ext cx="1676842" cy="384309"/>
          </a:xfrm>
          <a:solidFill>
            <a:schemeClr val="tx1"/>
          </a:solidFill>
        </p:spPr>
        <p:txBody>
          <a:bodyPr wrap="none" lIns="108000" tIns="108000" rIns="108000" bIns="108000" anchor="ctr" anchorCtr="0">
            <a:spAutoFit/>
          </a:bodyPr>
          <a:lstStyle>
            <a:lvl1pPr marL="0" indent="0" algn="l">
              <a:buNone/>
              <a:defRPr sz="1200" cap="all" baseline="0">
                <a:solidFill>
                  <a:schemeClr val="bg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How did we do it?</a:t>
            </a:r>
          </a:p>
        </p:txBody>
      </p:sp>
      <p:sp>
        <p:nvSpPr>
          <p:cNvPr id="11" name="Text Placeholder 26">
            <a:extLst>
              <a:ext uri="{FF2B5EF4-FFF2-40B4-BE49-F238E27FC236}">
                <a16:creationId xmlns:a16="http://schemas.microsoft.com/office/drawing/2014/main" id="{41102A8A-8082-4264-AAB5-65104ADC160D}"/>
              </a:ext>
            </a:extLst>
          </p:cNvPr>
          <p:cNvSpPr>
            <a:spLocks noGrp="1"/>
          </p:cNvSpPr>
          <p:nvPr>
            <p:ph type="body" sz="quarter" idx="19" hasCustomPrompt="1"/>
          </p:nvPr>
        </p:nvSpPr>
        <p:spPr>
          <a:xfrm>
            <a:off x="6766560" y="4539254"/>
            <a:ext cx="4009084" cy="434975"/>
          </a:xfrm>
        </p:spPr>
        <p:txBody>
          <a:bodyPr lIns="0">
            <a:noAutofit/>
          </a:bodyPr>
          <a:lstStyle>
            <a:lvl1pPr marL="0" indent="0">
              <a:buNone/>
              <a:defRPr sz="1800" b="1"/>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Click to add title</a:t>
            </a:r>
          </a:p>
        </p:txBody>
      </p:sp>
      <p:sp>
        <p:nvSpPr>
          <p:cNvPr id="12" name="Text Placeholder 28">
            <a:extLst>
              <a:ext uri="{FF2B5EF4-FFF2-40B4-BE49-F238E27FC236}">
                <a16:creationId xmlns:a16="http://schemas.microsoft.com/office/drawing/2014/main" id="{32513532-4CD9-42D3-941B-63898EC5E081}"/>
              </a:ext>
            </a:extLst>
          </p:cNvPr>
          <p:cNvSpPr>
            <a:spLocks noGrp="1"/>
          </p:cNvSpPr>
          <p:nvPr>
            <p:ph type="body" sz="quarter" idx="20"/>
          </p:nvPr>
        </p:nvSpPr>
        <p:spPr>
          <a:xfrm>
            <a:off x="6766560" y="4973870"/>
            <a:ext cx="4009084" cy="1241568"/>
          </a:xfrm>
        </p:spPr>
        <p:txBody>
          <a:bodyPr lIns="0">
            <a:noAutofit/>
          </a:bodyPr>
          <a:lstStyle>
            <a:lvl1pPr>
              <a:defRPr sz="1400"/>
            </a:lvl1pPr>
            <a:lvl2pPr>
              <a:defRPr sz="1200"/>
            </a:lvl2pPr>
            <a:lvl3pPr>
              <a:defRPr sz="1200"/>
            </a:lvl3pPr>
            <a:lvl4pPr>
              <a:defRPr sz="1100"/>
            </a:lvl4pPr>
            <a:lvl5pPr>
              <a:defRPr sz="105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1582621924"/>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768" userDrawn="1">
          <p15:clr>
            <a:srgbClr val="FF96FF"/>
          </p15:clr>
        </p15:guide>
        <p15:guide id="6" pos="6911" userDrawn="1">
          <p15:clr>
            <a:srgbClr val="FF96FF"/>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aps / Grapical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24D18-607D-499A-822A-CB4211A9C63C}"/>
              </a:ext>
            </a:extLst>
          </p:cNvPr>
          <p:cNvSpPr>
            <a:spLocks noGrp="1"/>
          </p:cNvSpPr>
          <p:nvPr>
            <p:ph type="title" hasCustomPrompt="1"/>
          </p:nvPr>
        </p:nvSpPr>
        <p:spPr>
          <a:xfrm>
            <a:off x="1219200" y="1873682"/>
            <a:ext cx="4876799" cy="793318"/>
          </a:xfrm>
        </p:spPr>
        <p:txBody>
          <a:bodyPr/>
          <a:lstStyle>
            <a:lvl1pPr>
              <a:defRPr sz="4000"/>
            </a:lvl1pPr>
          </a:lstStyle>
          <a:p>
            <a:r>
              <a:rPr lang="en-GB" dirty="0"/>
              <a:t>Title</a:t>
            </a:r>
          </a:p>
        </p:txBody>
      </p:sp>
      <p:sp>
        <p:nvSpPr>
          <p:cNvPr id="10" name="Text Placeholder 9">
            <a:extLst>
              <a:ext uri="{FF2B5EF4-FFF2-40B4-BE49-F238E27FC236}">
                <a16:creationId xmlns:a16="http://schemas.microsoft.com/office/drawing/2014/main" id="{250C562D-5B8B-483A-B0C0-015D591095F2}"/>
              </a:ext>
            </a:extLst>
          </p:cNvPr>
          <p:cNvSpPr>
            <a:spLocks noGrp="1"/>
          </p:cNvSpPr>
          <p:nvPr>
            <p:ph type="body" sz="quarter" idx="10"/>
          </p:nvPr>
        </p:nvSpPr>
        <p:spPr>
          <a:xfrm>
            <a:off x="1213118" y="2735263"/>
            <a:ext cx="3816000" cy="3668016"/>
          </a:xfrm>
        </p:spPr>
        <p:txBody>
          <a:bodyPr/>
          <a:lstStyle>
            <a:lvl1pPr marL="0" indent="0">
              <a:lnSpc>
                <a:spcPct val="105000"/>
              </a:lnSpc>
              <a:buNone/>
              <a:defRPr sz="1800"/>
            </a:lvl1pPr>
            <a:lvl2pPr marL="0" indent="0">
              <a:lnSpc>
                <a:spcPct val="105000"/>
              </a:lnSpc>
              <a:buNone/>
              <a:defRPr sz="1800"/>
            </a:lvl2pPr>
            <a:lvl3pPr marL="0" indent="0">
              <a:lnSpc>
                <a:spcPct val="105000"/>
              </a:lnSpc>
              <a:buNone/>
              <a:defRPr sz="1800"/>
            </a:lvl3pPr>
            <a:lvl4pPr marL="0" indent="0">
              <a:lnSpc>
                <a:spcPct val="105000"/>
              </a:lnSpc>
              <a:buNone/>
              <a:defRPr sz="1800"/>
            </a:lvl4pPr>
            <a:lvl5pPr marL="0" indent="0">
              <a:lnSpc>
                <a:spcPct val="105000"/>
              </a:lnSpc>
              <a:buNone/>
              <a:defRPr sz="1800"/>
            </a:lvl5p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
        <p:nvSpPr>
          <p:cNvPr id="3" name="Guides" hidden="1">
            <a:extLst>
              <a:ext uri="{FF2B5EF4-FFF2-40B4-BE49-F238E27FC236}">
                <a16:creationId xmlns:a16="http://schemas.microsoft.com/office/drawing/2014/main" id="{51F69540-8867-4943-8E08-BB78C791B36E}"/>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7112213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x2">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2387600" y="978476"/>
            <a:ext cx="1828800" cy="21844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5544F1B8-AA44-4C28-8226-8B216535B15C}"/>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17" name="Picture Placeholder 4">
            <a:extLst>
              <a:ext uri="{FF2B5EF4-FFF2-40B4-BE49-F238E27FC236}">
                <a16:creationId xmlns:a16="http://schemas.microsoft.com/office/drawing/2014/main" id="{BA70AD6E-32BA-4AB2-BF94-752E414E8573}"/>
              </a:ext>
            </a:extLst>
          </p:cNvPr>
          <p:cNvSpPr>
            <a:spLocks noGrp="1"/>
          </p:cNvSpPr>
          <p:nvPr>
            <p:ph type="pic" sz="quarter" idx="15" hasCustomPrompt="1"/>
          </p:nvPr>
        </p:nvSpPr>
        <p:spPr>
          <a:xfrm>
            <a:off x="8155712" y="978476"/>
            <a:ext cx="1828800" cy="218440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18" name="Text Placeholder 26">
            <a:extLst>
              <a:ext uri="{FF2B5EF4-FFF2-40B4-BE49-F238E27FC236}">
                <a16:creationId xmlns:a16="http://schemas.microsoft.com/office/drawing/2014/main" id="{F5B7462C-7751-4375-B78A-2FAB2673E0A2}"/>
              </a:ext>
            </a:extLst>
          </p:cNvPr>
          <p:cNvSpPr>
            <a:spLocks noGrp="1"/>
          </p:cNvSpPr>
          <p:nvPr>
            <p:ph type="body" sz="quarter" idx="16" hasCustomPrompt="1"/>
          </p:nvPr>
        </p:nvSpPr>
        <p:spPr>
          <a:xfrm>
            <a:off x="1481069" y="3416300"/>
            <a:ext cx="3641859" cy="353985"/>
          </a:xfrm>
        </p:spPr>
        <p:txBody>
          <a:bodyPr lIns="0">
            <a:noAutofit/>
          </a:bodyPr>
          <a:lstStyle>
            <a:lvl1pPr marL="0" indent="0" algn="ctr">
              <a:buNone/>
              <a:defRPr sz="2400" b="0">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19" name="Text Placeholder 28">
            <a:extLst>
              <a:ext uri="{FF2B5EF4-FFF2-40B4-BE49-F238E27FC236}">
                <a16:creationId xmlns:a16="http://schemas.microsoft.com/office/drawing/2014/main" id="{F301E702-D80A-493B-8EBC-0D5ECCF39DB9}"/>
              </a:ext>
            </a:extLst>
          </p:cNvPr>
          <p:cNvSpPr>
            <a:spLocks noGrp="1"/>
          </p:cNvSpPr>
          <p:nvPr>
            <p:ph type="body" sz="quarter" idx="14" hasCustomPrompt="1"/>
          </p:nvPr>
        </p:nvSpPr>
        <p:spPr>
          <a:xfrm>
            <a:off x="1482696" y="3846819"/>
            <a:ext cx="3640232" cy="275479"/>
          </a:xfrm>
        </p:spPr>
        <p:txBody>
          <a:bodyPr lIns="0">
            <a:noAutofit/>
          </a:bodyPr>
          <a:lstStyle>
            <a:lvl1pPr marL="0" indent="0" algn="ctr">
              <a:buNone/>
              <a:defRPr sz="18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Job Title</a:t>
            </a:r>
          </a:p>
        </p:txBody>
      </p:sp>
      <p:sp>
        <p:nvSpPr>
          <p:cNvPr id="20" name="Text Placeholder 9">
            <a:extLst>
              <a:ext uri="{FF2B5EF4-FFF2-40B4-BE49-F238E27FC236}">
                <a16:creationId xmlns:a16="http://schemas.microsoft.com/office/drawing/2014/main" id="{FFF06065-C3E3-4135-9096-5589CC379630}"/>
              </a:ext>
            </a:extLst>
          </p:cNvPr>
          <p:cNvSpPr>
            <a:spLocks noGrp="1"/>
          </p:cNvSpPr>
          <p:nvPr>
            <p:ph type="body" sz="quarter" idx="17" hasCustomPrompt="1"/>
          </p:nvPr>
        </p:nvSpPr>
        <p:spPr>
          <a:xfrm>
            <a:off x="2511062" y="5404433"/>
            <a:ext cx="1581874" cy="380025"/>
          </a:xfrm>
          <a:solidFill>
            <a:schemeClr val="tx1"/>
          </a:solidFill>
        </p:spPr>
        <p:txBody>
          <a:bodyPr anchor="ctr" anchorCtr="0"/>
          <a:lstStyle>
            <a:lvl1pPr marL="0" indent="0" algn="ctr">
              <a:buNone/>
              <a:defRPr sz="1200" cap="all" baseline="0">
                <a:solidFill>
                  <a:schemeClr val="bg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Read BIO</a:t>
            </a:r>
          </a:p>
        </p:txBody>
      </p:sp>
      <p:sp>
        <p:nvSpPr>
          <p:cNvPr id="21" name="Text Placeholder 28">
            <a:extLst>
              <a:ext uri="{FF2B5EF4-FFF2-40B4-BE49-F238E27FC236}">
                <a16:creationId xmlns:a16="http://schemas.microsoft.com/office/drawing/2014/main" id="{9F1AA097-DB9C-4E04-A0FB-647D032368DD}"/>
              </a:ext>
            </a:extLst>
          </p:cNvPr>
          <p:cNvSpPr>
            <a:spLocks noGrp="1"/>
          </p:cNvSpPr>
          <p:nvPr>
            <p:ph type="body" sz="quarter" idx="18" hasCustomPrompt="1"/>
          </p:nvPr>
        </p:nvSpPr>
        <p:spPr>
          <a:xfrm>
            <a:off x="1481069" y="4230911"/>
            <a:ext cx="3640232" cy="1027397"/>
          </a:xfrm>
        </p:spPr>
        <p:txBody>
          <a:bodyPr lIns="0">
            <a:noAutofit/>
          </a:bodyPr>
          <a:lstStyle>
            <a:lvl1pPr marL="0" indent="0" algn="ctr">
              <a:lnSpc>
                <a:spcPct val="150000"/>
              </a:lnSpc>
              <a:spcBef>
                <a:spcPts val="0"/>
              </a:spcBef>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Description</a:t>
            </a:r>
          </a:p>
        </p:txBody>
      </p:sp>
      <p:sp>
        <p:nvSpPr>
          <p:cNvPr id="22" name="Text Placeholder 26">
            <a:extLst>
              <a:ext uri="{FF2B5EF4-FFF2-40B4-BE49-F238E27FC236}">
                <a16:creationId xmlns:a16="http://schemas.microsoft.com/office/drawing/2014/main" id="{0FEC33FA-7F6E-4E90-829A-377A3085A908}"/>
              </a:ext>
            </a:extLst>
          </p:cNvPr>
          <p:cNvSpPr>
            <a:spLocks noGrp="1"/>
          </p:cNvSpPr>
          <p:nvPr>
            <p:ph type="body" sz="quarter" idx="19" hasCustomPrompt="1"/>
          </p:nvPr>
        </p:nvSpPr>
        <p:spPr>
          <a:xfrm>
            <a:off x="7249183" y="3429000"/>
            <a:ext cx="3641859" cy="353985"/>
          </a:xfrm>
        </p:spPr>
        <p:txBody>
          <a:bodyPr lIns="0">
            <a:noAutofit/>
          </a:bodyPr>
          <a:lstStyle>
            <a:lvl1pPr marL="0" indent="0" algn="ctr">
              <a:buNone/>
              <a:defRPr sz="2400" b="0">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23" name="Text Placeholder 28">
            <a:extLst>
              <a:ext uri="{FF2B5EF4-FFF2-40B4-BE49-F238E27FC236}">
                <a16:creationId xmlns:a16="http://schemas.microsoft.com/office/drawing/2014/main" id="{41B8623F-5ECD-483C-8EEE-5CD3039F3191}"/>
              </a:ext>
            </a:extLst>
          </p:cNvPr>
          <p:cNvSpPr>
            <a:spLocks noGrp="1"/>
          </p:cNvSpPr>
          <p:nvPr>
            <p:ph type="body" sz="quarter" idx="20" hasCustomPrompt="1"/>
          </p:nvPr>
        </p:nvSpPr>
        <p:spPr>
          <a:xfrm>
            <a:off x="7249996" y="3859519"/>
            <a:ext cx="3640232" cy="275479"/>
          </a:xfrm>
        </p:spPr>
        <p:txBody>
          <a:bodyPr lIns="0">
            <a:noAutofit/>
          </a:bodyPr>
          <a:lstStyle>
            <a:lvl1pPr marL="0" indent="0" algn="ctr">
              <a:buNone/>
              <a:defRPr sz="18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Job Title</a:t>
            </a:r>
          </a:p>
        </p:txBody>
      </p:sp>
      <p:sp>
        <p:nvSpPr>
          <p:cNvPr id="24" name="Text Placeholder 9">
            <a:extLst>
              <a:ext uri="{FF2B5EF4-FFF2-40B4-BE49-F238E27FC236}">
                <a16:creationId xmlns:a16="http://schemas.microsoft.com/office/drawing/2014/main" id="{2B4B8E1C-D5A1-420F-9010-D0F42CB9A175}"/>
              </a:ext>
            </a:extLst>
          </p:cNvPr>
          <p:cNvSpPr>
            <a:spLocks noGrp="1"/>
          </p:cNvSpPr>
          <p:nvPr>
            <p:ph type="body" sz="quarter" idx="21" hasCustomPrompt="1"/>
          </p:nvPr>
        </p:nvSpPr>
        <p:spPr>
          <a:xfrm>
            <a:off x="8279175" y="5417133"/>
            <a:ext cx="1581874" cy="380025"/>
          </a:xfrm>
          <a:solidFill>
            <a:schemeClr val="tx1"/>
          </a:solidFill>
        </p:spPr>
        <p:txBody>
          <a:bodyPr anchor="ctr" anchorCtr="0"/>
          <a:lstStyle>
            <a:lvl1pPr marL="0" indent="0" algn="ctr">
              <a:buNone/>
              <a:defRPr sz="1200" cap="all" baseline="0">
                <a:solidFill>
                  <a:schemeClr val="bg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Read BIO</a:t>
            </a:r>
          </a:p>
        </p:txBody>
      </p:sp>
      <p:sp>
        <p:nvSpPr>
          <p:cNvPr id="25" name="Text Placeholder 28">
            <a:extLst>
              <a:ext uri="{FF2B5EF4-FFF2-40B4-BE49-F238E27FC236}">
                <a16:creationId xmlns:a16="http://schemas.microsoft.com/office/drawing/2014/main" id="{0FCFADC5-ABE3-47A3-897A-DCE856358DAE}"/>
              </a:ext>
            </a:extLst>
          </p:cNvPr>
          <p:cNvSpPr>
            <a:spLocks noGrp="1"/>
          </p:cNvSpPr>
          <p:nvPr>
            <p:ph type="body" sz="quarter" idx="22" hasCustomPrompt="1"/>
          </p:nvPr>
        </p:nvSpPr>
        <p:spPr>
          <a:xfrm>
            <a:off x="7249996" y="4243611"/>
            <a:ext cx="3640232" cy="1027397"/>
          </a:xfrm>
        </p:spPr>
        <p:txBody>
          <a:bodyPr lIns="0">
            <a:noAutofit/>
          </a:bodyPr>
          <a:lstStyle>
            <a:lvl1pPr marL="0" indent="0" algn="ctr">
              <a:lnSpc>
                <a:spcPct val="150000"/>
              </a:lnSpc>
              <a:spcBef>
                <a:spcPts val="0"/>
              </a:spcBef>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Description</a:t>
            </a:r>
          </a:p>
        </p:txBody>
      </p:sp>
    </p:spTree>
    <p:extLst>
      <p:ext uri="{BB962C8B-B14F-4D97-AF65-F5344CB8AC3E}">
        <p14:creationId xmlns:p14="http://schemas.microsoft.com/office/powerpoint/2010/main" val="13941139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x3">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267968" y="1076326"/>
            <a:ext cx="9650440" cy="1100818"/>
          </a:xfrm>
          <a:prstGeom prst="rect">
            <a:avLst/>
          </a:prstGeom>
        </p:spPr>
        <p:txBody>
          <a:bodyPr/>
          <a:lstStyle>
            <a:lvl1pPr algn="ctr">
              <a:defRPr sz="3600" spc="0">
                <a:solidFill>
                  <a:srgbClr val="000000"/>
                </a:solidFill>
              </a:defRPr>
            </a:lvl1pPr>
          </a:lstStyle>
          <a:p>
            <a:r>
              <a:rPr lang="en-GB" dirty="0"/>
              <a:t>Slide title</a:t>
            </a:r>
            <a:endParaRPr lang="en-GB"/>
          </a:p>
        </p:txBody>
      </p:sp>
      <p:sp>
        <p:nvSpPr>
          <p:cNvPr id="6" name="Picture Placeholder 4"/>
          <p:cNvSpPr>
            <a:spLocks noGrp="1"/>
          </p:cNvSpPr>
          <p:nvPr>
            <p:ph type="pic" sz="quarter" idx="14" hasCustomPrompt="1"/>
          </p:nvPr>
        </p:nvSpPr>
        <p:spPr>
          <a:xfrm>
            <a:off x="1267968" y="2177144"/>
            <a:ext cx="3035808" cy="2614312"/>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7" name="Picture Placeholder 4"/>
          <p:cNvSpPr>
            <a:spLocks noGrp="1"/>
          </p:cNvSpPr>
          <p:nvPr>
            <p:ph type="pic" sz="quarter" idx="15" hasCustomPrompt="1"/>
          </p:nvPr>
        </p:nvSpPr>
        <p:spPr>
          <a:xfrm>
            <a:off x="4578096" y="2177144"/>
            <a:ext cx="3035808" cy="2614312"/>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8" name="Picture Placeholder 4"/>
          <p:cNvSpPr>
            <a:spLocks noGrp="1"/>
          </p:cNvSpPr>
          <p:nvPr>
            <p:ph type="pic" sz="quarter" idx="16" hasCustomPrompt="1"/>
          </p:nvPr>
        </p:nvSpPr>
        <p:spPr>
          <a:xfrm>
            <a:off x="7882600" y="2177144"/>
            <a:ext cx="3035808" cy="2614312"/>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3252F327-2B10-4D50-A782-ECBB8E7D7D78}"/>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9" name="Text Placeholder 26">
            <a:extLst>
              <a:ext uri="{FF2B5EF4-FFF2-40B4-BE49-F238E27FC236}">
                <a16:creationId xmlns:a16="http://schemas.microsoft.com/office/drawing/2014/main" id="{2426061D-3FA6-40F4-ABE2-ED528B920C05}"/>
              </a:ext>
            </a:extLst>
          </p:cNvPr>
          <p:cNvSpPr>
            <a:spLocks noGrp="1"/>
          </p:cNvSpPr>
          <p:nvPr>
            <p:ph type="body" sz="quarter" idx="17" hasCustomPrompt="1"/>
          </p:nvPr>
        </p:nvSpPr>
        <p:spPr>
          <a:xfrm>
            <a:off x="1267968" y="4937712"/>
            <a:ext cx="3060000" cy="353985"/>
          </a:xfrm>
        </p:spPr>
        <p:txBody>
          <a:bodyPr lIns="0">
            <a:noAutofit/>
          </a:bodyPr>
          <a:lstStyle>
            <a:lvl1pPr marL="0" indent="0" algn="l">
              <a:buNone/>
              <a:defRPr sz="1800" b="0">
                <a:solidFill>
                  <a:schemeClr val="accent1"/>
                </a:solidFill>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10" name="Text Placeholder 28">
            <a:extLst>
              <a:ext uri="{FF2B5EF4-FFF2-40B4-BE49-F238E27FC236}">
                <a16:creationId xmlns:a16="http://schemas.microsoft.com/office/drawing/2014/main" id="{F2FC415D-AC45-41C3-BD9B-270515ED0F67}"/>
              </a:ext>
            </a:extLst>
          </p:cNvPr>
          <p:cNvSpPr>
            <a:spLocks noGrp="1"/>
          </p:cNvSpPr>
          <p:nvPr>
            <p:ph type="body" sz="quarter" idx="19" hasCustomPrompt="1"/>
          </p:nvPr>
        </p:nvSpPr>
        <p:spPr>
          <a:xfrm>
            <a:off x="1267968" y="5289767"/>
            <a:ext cx="3060000" cy="1027397"/>
          </a:xfrm>
        </p:spPr>
        <p:txBody>
          <a:bodyPr lIns="0">
            <a:noAutofit/>
          </a:bodyPr>
          <a:lstStyle>
            <a:lvl1pPr marL="0" indent="0" algn="l">
              <a:lnSpc>
                <a:spcPct val="150000"/>
              </a:lnSpc>
              <a:spcBef>
                <a:spcPts val="0"/>
              </a:spcBef>
              <a:buNone/>
              <a:defRPr sz="12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Description</a:t>
            </a:r>
          </a:p>
        </p:txBody>
      </p:sp>
      <p:sp>
        <p:nvSpPr>
          <p:cNvPr id="11" name="Text Placeholder 26">
            <a:extLst>
              <a:ext uri="{FF2B5EF4-FFF2-40B4-BE49-F238E27FC236}">
                <a16:creationId xmlns:a16="http://schemas.microsoft.com/office/drawing/2014/main" id="{4DE49BBB-764C-425C-AE71-570F4B58F250}"/>
              </a:ext>
            </a:extLst>
          </p:cNvPr>
          <p:cNvSpPr>
            <a:spLocks noGrp="1"/>
          </p:cNvSpPr>
          <p:nvPr>
            <p:ph type="body" sz="quarter" idx="20" hasCustomPrompt="1"/>
          </p:nvPr>
        </p:nvSpPr>
        <p:spPr>
          <a:xfrm>
            <a:off x="4578096" y="4937712"/>
            <a:ext cx="3060000" cy="353985"/>
          </a:xfrm>
        </p:spPr>
        <p:txBody>
          <a:bodyPr lIns="0">
            <a:noAutofit/>
          </a:bodyPr>
          <a:lstStyle>
            <a:lvl1pPr marL="0" indent="0" algn="l">
              <a:buNone/>
              <a:defRPr sz="1800" b="0">
                <a:solidFill>
                  <a:schemeClr val="accent1"/>
                </a:solidFill>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12" name="Text Placeholder 28">
            <a:extLst>
              <a:ext uri="{FF2B5EF4-FFF2-40B4-BE49-F238E27FC236}">
                <a16:creationId xmlns:a16="http://schemas.microsoft.com/office/drawing/2014/main" id="{0BFB6CBE-577A-45E0-8AE7-A65580213312}"/>
              </a:ext>
            </a:extLst>
          </p:cNvPr>
          <p:cNvSpPr>
            <a:spLocks noGrp="1"/>
          </p:cNvSpPr>
          <p:nvPr>
            <p:ph type="body" sz="quarter" idx="21" hasCustomPrompt="1"/>
          </p:nvPr>
        </p:nvSpPr>
        <p:spPr>
          <a:xfrm>
            <a:off x="4578096" y="5289767"/>
            <a:ext cx="3060000" cy="1027397"/>
          </a:xfrm>
        </p:spPr>
        <p:txBody>
          <a:bodyPr lIns="0">
            <a:noAutofit/>
          </a:bodyPr>
          <a:lstStyle>
            <a:lvl1pPr marL="0" indent="0" algn="l">
              <a:lnSpc>
                <a:spcPct val="150000"/>
              </a:lnSpc>
              <a:spcBef>
                <a:spcPts val="0"/>
              </a:spcBef>
              <a:buNone/>
              <a:defRPr sz="12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Description</a:t>
            </a:r>
          </a:p>
        </p:txBody>
      </p:sp>
      <p:sp>
        <p:nvSpPr>
          <p:cNvPr id="13" name="Text Placeholder 26">
            <a:extLst>
              <a:ext uri="{FF2B5EF4-FFF2-40B4-BE49-F238E27FC236}">
                <a16:creationId xmlns:a16="http://schemas.microsoft.com/office/drawing/2014/main" id="{739E24B8-D916-4E8D-81FE-5FCCD565A958}"/>
              </a:ext>
            </a:extLst>
          </p:cNvPr>
          <p:cNvSpPr>
            <a:spLocks noGrp="1"/>
          </p:cNvSpPr>
          <p:nvPr>
            <p:ph type="body" sz="quarter" idx="22" hasCustomPrompt="1"/>
          </p:nvPr>
        </p:nvSpPr>
        <p:spPr>
          <a:xfrm>
            <a:off x="7882600" y="4937712"/>
            <a:ext cx="3060000" cy="353985"/>
          </a:xfrm>
        </p:spPr>
        <p:txBody>
          <a:bodyPr lIns="0">
            <a:noAutofit/>
          </a:bodyPr>
          <a:lstStyle>
            <a:lvl1pPr marL="0" indent="0" algn="l">
              <a:buNone/>
              <a:defRPr sz="1800" b="0">
                <a:solidFill>
                  <a:schemeClr val="accent1"/>
                </a:solidFill>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14" name="Text Placeholder 28">
            <a:extLst>
              <a:ext uri="{FF2B5EF4-FFF2-40B4-BE49-F238E27FC236}">
                <a16:creationId xmlns:a16="http://schemas.microsoft.com/office/drawing/2014/main" id="{507EC318-54A4-4747-8FA4-E275F7B0163A}"/>
              </a:ext>
            </a:extLst>
          </p:cNvPr>
          <p:cNvSpPr>
            <a:spLocks noGrp="1"/>
          </p:cNvSpPr>
          <p:nvPr>
            <p:ph type="body" sz="quarter" idx="23" hasCustomPrompt="1"/>
          </p:nvPr>
        </p:nvSpPr>
        <p:spPr>
          <a:xfrm>
            <a:off x="7882600" y="5289767"/>
            <a:ext cx="3060000" cy="1027397"/>
          </a:xfrm>
        </p:spPr>
        <p:txBody>
          <a:bodyPr lIns="0">
            <a:noAutofit/>
          </a:bodyPr>
          <a:lstStyle>
            <a:lvl1pPr marL="0" indent="0" algn="l">
              <a:lnSpc>
                <a:spcPct val="150000"/>
              </a:lnSpc>
              <a:spcBef>
                <a:spcPts val="0"/>
              </a:spcBef>
              <a:buNone/>
              <a:defRPr sz="12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Description</a:t>
            </a:r>
          </a:p>
        </p:txBody>
      </p:sp>
    </p:spTree>
    <p:extLst>
      <p:ext uri="{BB962C8B-B14F-4D97-AF65-F5344CB8AC3E}">
        <p14:creationId xmlns:p14="http://schemas.microsoft.com/office/powerpoint/2010/main" val="166329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x3 Circular Pictures">
    <p:spTree>
      <p:nvGrpSpPr>
        <p:cNvPr id="1" name=""/>
        <p:cNvGrpSpPr/>
        <p:nvPr/>
      </p:nvGrpSpPr>
      <p:grpSpPr>
        <a:xfrm>
          <a:off x="0" y="0"/>
          <a:ext cx="0" cy="0"/>
          <a:chOff x="0" y="0"/>
          <a:chExt cx="0" cy="0"/>
        </a:xfrm>
      </p:grpSpPr>
      <p:sp>
        <p:nvSpPr>
          <p:cNvPr id="6" name="Picture Placeholder 4"/>
          <p:cNvSpPr>
            <a:spLocks noGrp="1"/>
          </p:cNvSpPr>
          <p:nvPr>
            <p:ph type="pic" sz="quarter" idx="13" hasCustomPrompt="1"/>
          </p:nvPr>
        </p:nvSpPr>
        <p:spPr>
          <a:xfrm>
            <a:off x="1744729" y="2177144"/>
            <a:ext cx="1828800" cy="1828800"/>
          </a:xfrm>
          <a:prstGeom prst="ellipse">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D0FCC2BE-C262-4609-B299-844C5CCE2FEE}"/>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9" name="Text Placeholder 26">
            <a:extLst>
              <a:ext uri="{FF2B5EF4-FFF2-40B4-BE49-F238E27FC236}">
                <a16:creationId xmlns:a16="http://schemas.microsoft.com/office/drawing/2014/main" id="{9B5AC5D6-8408-4162-BD56-A3DEE3DB733D}"/>
              </a:ext>
            </a:extLst>
          </p:cNvPr>
          <p:cNvSpPr>
            <a:spLocks noGrp="1"/>
          </p:cNvSpPr>
          <p:nvPr>
            <p:ph type="body" sz="quarter" idx="16" hasCustomPrompt="1"/>
          </p:nvPr>
        </p:nvSpPr>
        <p:spPr>
          <a:xfrm>
            <a:off x="838200" y="4201391"/>
            <a:ext cx="3233327" cy="353985"/>
          </a:xfrm>
        </p:spPr>
        <p:txBody>
          <a:bodyPr lIns="0">
            <a:noAutofit/>
          </a:bodyPr>
          <a:lstStyle>
            <a:lvl1pPr marL="0" indent="0" algn="ctr">
              <a:buNone/>
              <a:defRPr sz="2400" b="0">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10" name="Text Placeholder 28">
            <a:extLst>
              <a:ext uri="{FF2B5EF4-FFF2-40B4-BE49-F238E27FC236}">
                <a16:creationId xmlns:a16="http://schemas.microsoft.com/office/drawing/2014/main" id="{B6EAA9A8-BD88-4FD3-BDC7-2482A6560F5E}"/>
              </a:ext>
            </a:extLst>
          </p:cNvPr>
          <p:cNvSpPr>
            <a:spLocks noGrp="1"/>
          </p:cNvSpPr>
          <p:nvPr>
            <p:ph type="body" sz="quarter" idx="17" hasCustomPrompt="1"/>
          </p:nvPr>
        </p:nvSpPr>
        <p:spPr>
          <a:xfrm>
            <a:off x="839013" y="4631910"/>
            <a:ext cx="3231883" cy="275479"/>
          </a:xfrm>
        </p:spPr>
        <p:txBody>
          <a:bodyPr lIns="0">
            <a:noAutofit/>
          </a:bodyPr>
          <a:lstStyle>
            <a:lvl1pPr marL="0" indent="0" algn="ctr">
              <a:buNone/>
              <a:defRPr sz="18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Job Title</a:t>
            </a:r>
          </a:p>
        </p:txBody>
      </p:sp>
      <p:sp>
        <p:nvSpPr>
          <p:cNvPr id="11" name="Text Placeholder 9">
            <a:extLst>
              <a:ext uri="{FF2B5EF4-FFF2-40B4-BE49-F238E27FC236}">
                <a16:creationId xmlns:a16="http://schemas.microsoft.com/office/drawing/2014/main" id="{6A00001C-4170-4393-97C0-227AC6E892E9}"/>
              </a:ext>
            </a:extLst>
          </p:cNvPr>
          <p:cNvSpPr>
            <a:spLocks noGrp="1"/>
          </p:cNvSpPr>
          <p:nvPr>
            <p:ph type="body" sz="quarter" idx="18" hasCustomPrompt="1"/>
          </p:nvPr>
        </p:nvSpPr>
        <p:spPr>
          <a:xfrm>
            <a:off x="1868192" y="6189524"/>
            <a:ext cx="1581874" cy="380025"/>
          </a:xfrm>
          <a:solidFill>
            <a:schemeClr val="tx1"/>
          </a:solidFill>
        </p:spPr>
        <p:txBody>
          <a:bodyPr anchor="ctr" anchorCtr="0"/>
          <a:lstStyle>
            <a:lvl1pPr marL="0" indent="0" algn="ctr">
              <a:buNone/>
              <a:defRPr sz="1200" cap="all" baseline="0">
                <a:solidFill>
                  <a:schemeClr val="bg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Read BIO</a:t>
            </a:r>
          </a:p>
        </p:txBody>
      </p:sp>
      <p:sp>
        <p:nvSpPr>
          <p:cNvPr id="12" name="Text Placeholder 28">
            <a:extLst>
              <a:ext uri="{FF2B5EF4-FFF2-40B4-BE49-F238E27FC236}">
                <a16:creationId xmlns:a16="http://schemas.microsoft.com/office/drawing/2014/main" id="{8BC21D33-6A17-46CE-A3A1-FB727AACC2AD}"/>
              </a:ext>
            </a:extLst>
          </p:cNvPr>
          <p:cNvSpPr>
            <a:spLocks noGrp="1"/>
          </p:cNvSpPr>
          <p:nvPr>
            <p:ph type="body" sz="quarter" idx="19" hasCustomPrompt="1"/>
          </p:nvPr>
        </p:nvSpPr>
        <p:spPr>
          <a:xfrm>
            <a:off x="839013" y="5016002"/>
            <a:ext cx="3231883" cy="1027397"/>
          </a:xfrm>
        </p:spPr>
        <p:txBody>
          <a:bodyPr lIns="0">
            <a:noAutofit/>
          </a:bodyPr>
          <a:lstStyle>
            <a:lvl1pPr marL="0" indent="0" algn="ctr">
              <a:lnSpc>
                <a:spcPct val="150000"/>
              </a:lnSpc>
              <a:spcBef>
                <a:spcPts val="0"/>
              </a:spcBef>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Description</a:t>
            </a:r>
          </a:p>
        </p:txBody>
      </p:sp>
      <p:sp>
        <p:nvSpPr>
          <p:cNvPr id="3" name="Title 2">
            <a:extLst>
              <a:ext uri="{FF2B5EF4-FFF2-40B4-BE49-F238E27FC236}">
                <a16:creationId xmlns:a16="http://schemas.microsoft.com/office/drawing/2014/main" id="{17BB7548-6B31-42B5-ADFE-6BEA3027920C}"/>
              </a:ext>
            </a:extLst>
          </p:cNvPr>
          <p:cNvSpPr>
            <a:spLocks noGrp="1"/>
          </p:cNvSpPr>
          <p:nvPr>
            <p:ph type="title"/>
          </p:nvPr>
        </p:nvSpPr>
        <p:spPr>
          <a:xfrm>
            <a:off x="1219200" y="1040562"/>
            <a:ext cx="9753600" cy="801436"/>
          </a:xfrm>
        </p:spPr>
        <p:txBody>
          <a:bodyPr/>
          <a:lstStyle>
            <a:lvl1pPr algn="ctr">
              <a:defRPr/>
            </a:lvl1pPr>
          </a:lstStyle>
          <a:p>
            <a:r>
              <a:rPr lang="en-GB" dirty="0"/>
              <a:t>Click to edit Master title style</a:t>
            </a:r>
          </a:p>
        </p:txBody>
      </p:sp>
      <p:sp>
        <p:nvSpPr>
          <p:cNvPr id="13" name="Picture Placeholder 4">
            <a:extLst>
              <a:ext uri="{FF2B5EF4-FFF2-40B4-BE49-F238E27FC236}">
                <a16:creationId xmlns:a16="http://schemas.microsoft.com/office/drawing/2014/main" id="{FB594C2E-7A95-4ECE-A86F-B561704A1BC2}"/>
              </a:ext>
            </a:extLst>
          </p:cNvPr>
          <p:cNvSpPr>
            <a:spLocks noGrp="1"/>
          </p:cNvSpPr>
          <p:nvPr>
            <p:ph type="pic" sz="quarter" idx="20" hasCustomPrompt="1"/>
          </p:nvPr>
        </p:nvSpPr>
        <p:spPr>
          <a:xfrm>
            <a:off x="8820795" y="2177144"/>
            <a:ext cx="1828800" cy="1828800"/>
          </a:xfrm>
          <a:prstGeom prst="ellipse">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14" name="Text Placeholder 26">
            <a:extLst>
              <a:ext uri="{FF2B5EF4-FFF2-40B4-BE49-F238E27FC236}">
                <a16:creationId xmlns:a16="http://schemas.microsoft.com/office/drawing/2014/main" id="{7945FEC7-53C6-463C-B69C-C88B4B4D3D26}"/>
              </a:ext>
            </a:extLst>
          </p:cNvPr>
          <p:cNvSpPr>
            <a:spLocks noGrp="1"/>
          </p:cNvSpPr>
          <p:nvPr>
            <p:ph type="body" sz="quarter" idx="21" hasCustomPrompt="1"/>
          </p:nvPr>
        </p:nvSpPr>
        <p:spPr>
          <a:xfrm>
            <a:off x="8117404" y="4201391"/>
            <a:ext cx="3235583" cy="353985"/>
          </a:xfrm>
        </p:spPr>
        <p:txBody>
          <a:bodyPr lIns="0">
            <a:noAutofit/>
          </a:bodyPr>
          <a:lstStyle>
            <a:lvl1pPr marL="0" indent="0" algn="ctr">
              <a:buNone/>
              <a:defRPr sz="2400" b="0">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15" name="Text Placeholder 28">
            <a:extLst>
              <a:ext uri="{FF2B5EF4-FFF2-40B4-BE49-F238E27FC236}">
                <a16:creationId xmlns:a16="http://schemas.microsoft.com/office/drawing/2014/main" id="{5B5B12A7-3B65-47BA-88C9-C9AE22BB9756}"/>
              </a:ext>
            </a:extLst>
          </p:cNvPr>
          <p:cNvSpPr>
            <a:spLocks noGrp="1"/>
          </p:cNvSpPr>
          <p:nvPr>
            <p:ph type="body" sz="quarter" idx="22" hasCustomPrompt="1"/>
          </p:nvPr>
        </p:nvSpPr>
        <p:spPr>
          <a:xfrm>
            <a:off x="8118126" y="4631910"/>
            <a:ext cx="3234138" cy="275479"/>
          </a:xfrm>
        </p:spPr>
        <p:txBody>
          <a:bodyPr lIns="0">
            <a:noAutofit/>
          </a:bodyPr>
          <a:lstStyle>
            <a:lvl1pPr marL="0" indent="0" algn="ctr">
              <a:buNone/>
              <a:defRPr sz="18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Job Title</a:t>
            </a:r>
          </a:p>
        </p:txBody>
      </p:sp>
      <p:sp>
        <p:nvSpPr>
          <p:cNvPr id="16" name="Text Placeholder 9">
            <a:extLst>
              <a:ext uri="{FF2B5EF4-FFF2-40B4-BE49-F238E27FC236}">
                <a16:creationId xmlns:a16="http://schemas.microsoft.com/office/drawing/2014/main" id="{C0ECB185-D790-4773-85E9-8D9C8583C7E7}"/>
              </a:ext>
            </a:extLst>
          </p:cNvPr>
          <p:cNvSpPr>
            <a:spLocks noGrp="1"/>
          </p:cNvSpPr>
          <p:nvPr>
            <p:ph type="body" sz="quarter" idx="23" hasCustomPrompt="1"/>
          </p:nvPr>
        </p:nvSpPr>
        <p:spPr>
          <a:xfrm>
            <a:off x="8944258" y="6189524"/>
            <a:ext cx="1581874" cy="380025"/>
          </a:xfrm>
          <a:solidFill>
            <a:schemeClr val="tx1"/>
          </a:solidFill>
        </p:spPr>
        <p:txBody>
          <a:bodyPr anchor="ctr" anchorCtr="0"/>
          <a:lstStyle>
            <a:lvl1pPr marL="0" indent="0" algn="ctr">
              <a:buNone/>
              <a:defRPr sz="1200" cap="all" baseline="0">
                <a:solidFill>
                  <a:schemeClr val="bg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Read BIO</a:t>
            </a:r>
          </a:p>
        </p:txBody>
      </p:sp>
      <p:sp>
        <p:nvSpPr>
          <p:cNvPr id="17" name="Text Placeholder 28">
            <a:extLst>
              <a:ext uri="{FF2B5EF4-FFF2-40B4-BE49-F238E27FC236}">
                <a16:creationId xmlns:a16="http://schemas.microsoft.com/office/drawing/2014/main" id="{EC1C7DF7-818A-46E5-A65A-368721EE4280}"/>
              </a:ext>
            </a:extLst>
          </p:cNvPr>
          <p:cNvSpPr>
            <a:spLocks noGrp="1"/>
          </p:cNvSpPr>
          <p:nvPr>
            <p:ph type="body" sz="quarter" idx="24" hasCustomPrompt="1"/>
          </p:nvPr>
        </p:nvSpPr>
        <p:spPr>
          <a:xfrm>
            <a:off x="8118126" y="5016002"/>
            <a:ext cx="3234138" cy="1027397"/>
          </a:xfrm>
        </p:spPr>
        <p:txBody>
          <a:bodyPr lIns="0">
            <a:noAutofit/>
          </a:bodyPr>
          <a:lstStyle>
            <a:lvl1pPr marL="0" indent="0" algn="ctr">
              <a:lnSpc>
                <a:spcPct val="150000"/>
              </a:lnSpc>
              <a:spcBef>
                <a:spcPts val="0"/>
              </a:spcBef>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Description</a:t>
            </a:r>
          </a:p>
        </p:txBody>
      </p:sp>
      <p:sp>
        <p:nvSpPr>
          <p:cNvPr id="18" name="Picture Placeholder 4">
            <a:extLst>
              <a:ext uri="{FF2B5EF4-FFF2-40B4-BE49-F238E27FC236}">
                <a16:creationId xmlns:a16="http://schemas.microsoft.com/office/drawing/2014/main" id="{7528D54A-5842-4FEB-88F7-0FC5DA206E81}"/>
              </a:ext>
            </a:extLst>
          </p:cNvPr>
          <p:cNvSpPr>
            <a:spLocks noGrp="1"/>
          </p:cNvSpPr>
          <p:nvPr>
            <p:ph type="pic" sz="quarter" idx="25" hasCustomPrompt="1"/>
          </p:nvPr>
        </p:nvSpPr>
        <p:spPr>
          <a:xfrm>
            <a:off x="5181192" y="2177144"/>
            <a:ext cx="1828800" cy="1828800"/>
          </a:xfrm>
          <a:prstGeom prst="ellipse">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19" name="Text Placeholder 26">
            <a:extLst>
              <a:ext uri="{FF2B5EF4-FFF2-40B4-BE49-F238E27FC236}">
                <a16:creationId xmlns:a16="http://schemas.microsoft.com/office/drawing/2014/main" id="{A413A0BE-9B33-4EE4-8384-34C6B5A59511}"/>
              </a:ext>
            </a:extLst>
          </p:cNvPr>
          <p:cNvSpPr>
            <a:spLocks noGrp="1"/>
          </p:cNvSpPr>
          <p:nvPr>
            <p:ph type="body" sz="quarter" idx="26" hasCustomPrompt="1"/>
          </p:nvPr>
        </p:nvSpPr>
        <p:spPr>
          <a:xfrm>
            <a:off x="4478524" y="4201391"/>
            <a:ext cx="3233328" cy="353985"/>
          </a:xfrm>
        </p:spPr>
        <p:txBody>
          <a:bodyPr lIns="0">
            <a:noAutofit/>
          </a:bodyPr>
          <a:lstStyle>
            <a:lvl1pPr marL="0" indent="0" algn="ctr">
              <a:buNone/>
              <a:defRPr sz="2400" b="0">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20" name="Text Placeholder 28">
            <a:extLst>
              <a:ext uri="{FF2B5EF4-FFF2-40B4-BE49-F238E27FC236}">
                <a16:creationId xmlns:a16="http://schemas.microsoft.com/office/drawing/2014/main" id="{71DB69F9-E5ED-46C9-9545-9BFB8FF09EAD}"/>
              </a:ext>
            </a:extLst>
          </p:cNvPr>
          <p:cNvSpPr>
            <a:spLocks noGrp="1"/>
          </p:cNvSpPr>
          <p:nvPr>
            <p:ph type="body" sz="quarter" idx="27" hasCustomPrompt="1"/>
          </p:nvPr>
        </p:nvSpPr>
        <p:spPr>
          <a:xfrm>
            <a:off x="4478524" y="4631910"/>
            <a:ext cx="3231883" cy="275479"/>
          </a:xfrm>
        </p:spPr>
        <p:txBody>
          <a:bodyPr lIns="0">
            <a:noAutofit/>
          </a:bodyPr>
          <a:lstStyle>
            <a:lvl1pPr marL="0" indent="0" algn="ctr">
              <a:buNone/>
              <a:defRPr sz="18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Job Title</a:t>
            </a:r>
          </a:p>
        </p:txBody>
      </p:sp>
      <p:sp>
        <p:nvSpPr>
          <p:cNvPr id="21" name="Text Placeholder 9">
            <a:extLst>
              <a:ext uri="{FF2B5EF4-FFF2-40B4-BE49-F238E27FC236}">
                <a16:creationId xmlns:a16="http://schemas.microsoft.com/office/drawing/2014/main" id="{51507B55-943E-46AD-8BCF-F57B8E3B6A71}"/>
              </a:ext>
            </a:extLst>
          </p:cNvPr>
          <p:cNvSpPr>
            <a:spLocks noGrp="1"/>
          </p:cNvSpPr>
          <p:nvPr>
            <p:ph type="body" sz="quarter" idx="28" hasCustomPrompt="1"/>
          </p:nvPr>
        </p:nvSpPr>
        <p:spPr>
          <a:xfrm>
            <a:off x="5304655" y="6189524"/>
            <a:ext cx="1581874" cy="380025"/>
          </a:xfrm>
          <a:solidFill>
            <a:schemeClr val="tx1"/>
          </a:solidFill>
        </p:spPr>
        <p:txBody>
          <a:bodyPr anchor="ctr" anchorCtr="0"/>
          <a:lstStyle>
            <a:lvl1pPr marL="0" indent="0" algn="ctr">
              <a:buNone/>
              <a:defRPr sz="1200" cap="all" baseline="0">
                <a:solidFill>
                  <a:schemeClr val="bg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Read BIO</a:t>
            </a:r>
          </a:p>
        </p:txBody>
      </p:sp>
      <p:sp>
        <p:nvSpPr>
          <p:cNvPr id="22" name="Text Placeholder 28">
            <a:extLst>
              <a:ext uri="{FF2B5EF4-FFF2-40B4-BE49-F238E27FC236}">
                <a16:creationId xmlns:a16="http://schemas.microsoft.com/office/drawing/2014/main" id="{76A1A6F2-1A88-4A16-9531-919B8BE00151}"/>
              </a:ext>
            </a:extLst>
          </p:cNvPr>
          <p:cNvSpPr>
            <a:spLocks noGrp="1"/>
          </p:cNvSpPr>
          <p:nvPr>
            <p:ph type="body" sz="quarter" idx="29" hasCustomPrompt="1"/>
          </p:nvPr>
        </p:nvSpPr>
        <p:spPr>
          <a:xfrm>
            <a:off x="4478569" y="5016002"/>
            <a:ext cx="3231883" cy="1027397"/>
          </a:xfrm>
        </p:spPr>
        <p:txBody>
          <a:bodyPr lIns="0">
            <a:noAutofit/>
          </a:bodyPr>
          <a:lstStyle>
            <a:lvl1pPr marL="0" indent="0" algn="ctr">
              <a:lnSpc>
                <a:spcPct val="150000"/>
              </a:lnSpc>
              <a:spcBef>
                <a:spcPts val="0"/>
              </a:spcBef>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Description</a:t>
            </a:r>
          </a:p>
        </p:txBody>
      </p:sp>
    </p:spTree>
    <p:extLst>
      <p:ext uri="{BB962C8B-B14F-4D97-AF65-F5344CB8AC3E}">
        <p14:creationId xmlns:p14="http://schemas.microsoft.com/office/powerpoint/2010/main" val="19755178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am x4 v1">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267968" y="1076326"/>
            <a:ext cx="9650440" cy="1100818"/>
          </a:xfrm>
          <a:prstGeom prst="rect">
            <a:avLst/>
          </a:prstGeom>
        </p:spPr>
        <p:txBody>
          <a:bodyPr/>
          <a:lstStyle>
            <a:lvl1pPr algn="ctr">
              <a:defRPr sz="3600" spc="0">
                <a:solidFill>
                  <a:srgbClr val="000000"/>
                </a:solidFill>
              </a:defRPr>
            </a:lvl1pPr>
          </a:lstStyle>
          <a:p>
            <a:r>
              <a:rPr lang="en-GB" dirty="0"/>
              <a:t>Slide title</a:t>
            </a:r>
            <a:endParaRPr lang="en-GB"/>
          </a:p>
        </p:txBody>
      </p:sp>
      <p:sp>
        <p:nvSpPr>
          <p:cNvPr id="6" name="Picture Placeholder 4"/>
          <p:cNvSpPr>
            <a:spLocks noGrp="1"/>
          </p:cNvSpPr>
          <p:nvPr>
            <p:ph type="pic" sz="quarter" idx="14" hasCustomPrompt="1"/>
          </p:nvPr>
        </p:nvSpPr>
        <p:spPr>
          <a:xfrm>
            <a:off x="838200" y="2177144"/>
            <a:ext cx="2089150" cy="2614312"/>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7" name="Picture Placeholder 4"/>
          <p:cNvSpPr>
            <a:spLocks noGrp="1"/>
          </p:cNvSpPr>
          <p:nvPr>
            <p:ph type="pic" sz="quarter" idx="15" hasCustomPrompt="1"/>
          </p:nvPr>
        </p:nvSpPr>
        <p:spPr>
          <a:xfrm>
            <a:off x="3646488" y="2177144"/>
            <a:ext cx="2089150" cy="2614312"/>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8" name="Picture Placeholder 4"/>
          <p:cNvSpPr>
            <a:spLocks noGrp="1"/>
          </p:cNvSpPr>
          <p:nvPr>
            <p:ph type="pic" sz="quarter" idx="16" hasCustomPrompt="1"/>
          </p:nvPr>
        </p:nvSpPr>
        <p:spPr>
          <a:xfrm>
            <a:off x="6454776" y="2177144"/>
            <a:ext cx="2089150" cy="2614312"/>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3252F327-2B10-4D50-A782-ECBB8E7D7D78}"/>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9" name="Text Placeholder 26">
            <a:extLst>
              <a:ext uri="{FF2B5EF4-FFF2-40B4-BE49-F238E27FC236}">
                <a16:creationId xmlns:a16="http://schemas.microsoft.com/office/drawing/2014/main" id="{2426061D-3FA6-40F4-ABE2-ED528B920C05}"/>
              </a:ext>
            </a:extLst>
          </p:cNvPr>
          <p:cNvSpPr>
            <a:spLocks noGrp="1"/>
          </p:cNvSpPr>
          <p:nvPr>
            <p:ph type="body" sz="quarter" idx="17" hasCustomPrompt="1"/>
          </p:nvPr>
        </p:nvSpPr>
        <p:spPr>
          <a:xfrm>
            <a:off x="838200" y="4937712"/>
            <a:ext cx="2089150" cy="637126"/>
          </a:xfrm>
        </p:spPr>
        <p:txBody>
          <a:bodyPr lIns="0">
            <a:noAutofit/>
          </a:bodyPr>
          <a:lstStyle>
            <a:lvl1pPr marL="0" indent="0" algn="l">
              <a:spcBef>
                <a:spcPts val="0"/>
              </a:spcBef>
              <a:buNone/>
              <a:defRPr sz="2000" b="0">
                <a:solidFill>
                  <a:schemeClr val="tx1"/>
                </a:solidFill>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10" name="Text Placeholder 28">
            <a:extLst>
              <a:ext uri="{FF2B5EF4-FFF2-40B4-BE49-F238E27FC236}">
                <a16:creationId xmlns:a16="http://schemas.microsoft.com/office/drawing/2014/main" id="{F2FC415D-AC45-41C3-BD9B-270515ED0F67}"/>
              </a:ext>
            </a:extLst>
          </p:cNvPr>
          <p:cNvSpPr>
            <a:spLocks noGrp="1"/>
          </p:cNvSpPr>
          <p:nvPr>
            <p:ph type="body" sz="quarter" idx="19" hasCustomPrompt="1"/>
          </p:nvPr>
        </p:nvSpPr>
        <p:spPr>
          <a:xfrm>
            <a:off x="838200" y="5680038"/>
            <a:ext cx="2089150" cy="637126"/>
          </a:xfrm>
        </p:spPr>
        <p:txBody>
          <a:bodyPr lIns="0">
            <a:noAutofit/>
          </a:bodyPr>
          <a:lstStyle>
            <a:lvl1pPr marL="0" indent="0" algn="l">
              <a:lnSpc>
                <a:spcPct val="102000"/>
              </a:lnSpc>
              <a:spcBef>
                <a:spcPts val="0"/>
              </a:spcBef>
              <a:buNone/>
              <a:defRPr sz="12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Contact Details</a:t>
            </a:r>
          </a:p>
        </p:txBody>
      </p:sp>
      <p:sp>
        <p:nvSpPr>
          <p:cNvPr id="16" name="Picture Placeholder 4">
            <a:extLst>
              <a:ext uri="{FF2B5EF4-FFF2-40B4-BE49-F238E27FC236}">
                <a16:creationId xmlns:a16="http://schemas.microsoft.com/office/drawing/2014/main" id="{315D2E70-9588-4E15-9214-A04E8742E00F}"/>
              </a:ext>
            </a:extLst>
          </p:cNvPr>
          <p:cNvSpPr>
            <a:spLocks noGrp="1"/>
          </p:cNvSpPr>
          <p:nvPr>
            <p:ph type="pic" sz="quarter" idx="24" hasCustomPrompt="1"/>
          </p:nvPr>
        </p:nvSpPr>
        <p:spPr>
          <a:xfrm>
            <a:off x="9263064" y="2181243"/>
            <a:ext cx="2089150" cy="2614312"/>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0" name="Text Placeholder 26">
            <a:extLst>
              <a:ext uri="{FF2B5EF4-FFF2-40B4-BE49-F238E27FC236}">
                <a16:creationId xmlns:a16="http://schemas.microsoft.com/office/drawing/2014/main" id="{D0E0A3E0-35F2-40CA-99B9-DDA07B650DC4}"/>
              </a:ext>
            </a:extLst>
          </p:cNvPr>
          <p:cNvSpPr>
            <a:spLocks noGrp="1"/>
          </p:cNvSpPr>
          <p:nvPr>
            <p:ph type="body" sz="quarter" idx="25" hasCustomPrompt="1"/>
          </p:nvPr>
        </p:nvSpPr>
        <p:spPr>
          <a:xfrm>
            <a:off x="3646488" y="4937712"/>
            <a:ext cx="2089150" cy="637126"/>
          </a:xfrm>
        </p:spPr>
        <p:txBody>
          <a:bodyPr lIns="0">
            <a:noAutofit/>
          </a:bodyPr>
          <a:lstStyle>
            <a:lvl1pPr marL="0" indent="0" algn="l">
              <a:spcBef>
                <a:spcPts val="0"/>
              </a:spcBef>
              <a:buNone/>
              <a:defRPr sz="2000" b="0">
                <a:solidFill>
                  <a:schemeClr val="tx1"/>
                </a:solidFill>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21" name="Text Placeholder 28">
            <a:extLst>
              <a:ext uri="{FF2B5EF4-FFF2-40B4-BE49-F238E27FC236}">
                <a16:creationId xmlns:a16="http://schemas.microsoft.com/office/drawing/2014/main" id="{912E54CB-6284-4B31-AE5A-EA884590EAF7}"/>
              </a:ext>
            </a:extLst>
          </p:cNvPr>
          <p:cNvSpPr>
            <a:spLocks noGrp="1"/>
          </p:cNvSpPr>
          <p:nvPr>
            <p:ph type="body" sz="quarter" idx="26" hasCustomPrompt="1"/>
          </p:nvPr>
        </p:nvSpPr>
        <p:spPr>
          <a:xfrm>
            <a:off x="3646488" y="5680038"/>
            <a:ext cx="2089150" cy="637126"/>
          </a:xfrm>
        </p:spPr>
        <p:txBody>
          <a:bodyPr lIns="0">
            <a:noAutofit/>
          </a:bodyPr>
          <a:lstStyle>
            <a:lvl1pPr marL="0" indent="0" algn="l">
              <a:lnSpc>
                <a:spcPct val="102000"/>
              </a:lnSpc>
              <a:spcBef>
                <a:spcPts val="0"/>
              </a:spcBef>
              <a:buNone/>
              <a:defRPr sz="12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Contact Details</a:t>
            </a:r>
          </a:p>
        </p:txBody>
      </p:sp>
      <p:sp>
        <p:nvSpPr>
          <p:cNvPr id="22" name="Text Placeholder 26">
            <a:extLst>
              <a:ext uri="{FF2B5EF4-FFF2-40B4-BE49-F238E27FC236}">
                <a16:creationId xmlns:a16="http://schemas.microsoft.com/office/drawing/2014/main" id="{624240E3-8A00-4321-A732-048F0D0581F9}"/>
              </a:ext>
            </a:extLst>
          </p:cNvPr>
          <p:cNvSpPr>
            <a:spLocks noGrp="1"/>
          </p:cNvSpPr>
          <p:nvPr>
            <p:ph type="body" sz="quarter" idx="27" hasCustomPrompt="1"/>
          </p:nvPr>
        </p:nvSpPr>
        <p:spPr>
          <a:xfrm>
            <a:off x="6454776" y="4937712"/>
            <a:ext cx="2089150" cy="637126"/>
          </a:xfrm>
        </p:spPr>
        <p:txBody>
          <a:bodyPr lIns="0">
            <a:noAutofit/>
          </a:bodyPr>
          <a:lstStyle>
            <a:lvl1pPr marL="0" indent="0" algn="l">
              <a:spcBef>
                <a:spcPts val="0"/>
              </a:spcBef>
              <a:buNone/>
              <a:defRPr sz="2000" b="0">
                <a:solidFill>
                  <a:schemeClr val="tx1"/>
                </a:solidFill>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23" name="Text Placeholder 28">
            <a:extLst>
              <a:ext uri="{FF2B5EF4-FFF2-40B4-BE49-F238E27FC236}">
                <a16:creationId xmlns:a16="http://schemas.microsoft.com/office/drawing/2014/main" id="{623A9DFD-272A-4C22-AD02-CCB929313D79}"/>
              </a:ext>
            </a:extLst>
          </p:cNvPr>
          <p:cNvSpPr>
            <a:spLocks noGrp="1"/>
          </p:cNvSpPr>
          <p:nvPr>
            <p:ph type="body" sz="quarter" idx="28" hasCustomPrompt="1"/>
          </p:nvPr>
        </p:nvSpPr>
        <p:spPr>
          <a:xfrm>
            <a:off x="6454776" y="5680038"/>
            <a:ext cx="2089150" cy="637126"/>
          </a:xfrm>
        </p:spPr>
        <p:txBody>
          <a:bodyPr lIns="0">
            <a:noAutofit/>
          </a:bodyPr>
          <a:lstStyle>
            <a:lvl1pPr marL="0" indent="0" algn="l">
              <a:lnSpc>
                <a:spcPct val="102000"/>
              </a:lnSpc>
              <a:spcBef>
                <a:spcPts val="0"/>
              </a:spcBef>
              <a:buNone/>
              <a:defRPr sz="12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Contact Details</a:t>
            </a:r>
          </a:p>
        </p:txBody>
      </p:sp>
      <p:sp>
        <p:nvSpPr>
          <p:cNvPr id="24" name="Text Placeholder 26">
            <a:extLst>
              <a:ext uri="{FF2B5EF4-FFF2-40B4-BE49-F238E27FC236}">
                <a16:creationId xmlns:a16="http://schemas.microsoft.com/office/drawing/2014/main" id="{9EFB1105-8CCB-414F-9D87-3DD1477ECAAA}"/>
              </a:ext>
            </a:extLst>
          </p:cNvPr>
          <p:cNvSpPr>
            <a:spLocks noGrp="1"/>
          </p:cNvSpPr>
          <p:nvPr>
            <p:ph type="body" sz="quarter" idx="29" hasCustomPrompt="1"/>
          </p:nvPr>
        </p:nvSpPr>
        <p:spPr>
          <a:xfrm>
            <a:off x="9263063" y="4937712"/>
            <a:ext cx="2089150" cy="637126"/>
          </a:xfrm>
        </p:spPr>
        <p:txBody>
          <a:bodyPr lIns="0">
            <a:noAutofit/>
          </a:bodyPr>
          <a:lstStyle>
            <a:lvl1pPr marL="0" indent="0" algn="l">
              <a:spcBef>
                <a:spcPts val="0"/>
              </a:spcBef>
              <a:buNone/>
              <a:defRPr sz="2000" b="0">
                <a:solidFill>
                  <a:schemeClr val="tx1"/>
                </a:solidFill>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25" name="Text Placeholder 28">
            <a:extLst>
              <a:ext uri="{FF2B5EF4-FFF2-40B4-BE49-F238E27FC236}">
                <a16:creationId xmlns:a16="http://schemas.microsoft.com/office/drawing/2014/main" id="{CC0488D0-9543-49A0-9779-730FD4BDAD50}"/>
              </a:ext>
            </a:extLst>
          </p:cNvPr>
          <p:cNvSpPr>
            <a:spLocks noGrp="1"/>
          </p:cNvSpPr>
          <p:nvPr>
            <p:ph type="body" sz="quarter" idx="30" hasCustomPrompt="1"/>
          </p:nvPr>
        </p:nvSpPr>
        <p:spPr>
          <a:xfrm>
            <a:off x="9263063" y="5680038"/>
            <a:ext cx="2089150" cy="637126"/>
          </a:xfrm>
        </p:spPr>
        <p:txBody>
          <a:bodyPr lIns="0">
            <a:noAutofit/>
          </a:bodyPr>
          <a:lstStyle>
            <a:lvl1pPr marL="0" indent="0" algn="l">
              <a:lnSpc>
                <a:spcPct val="102000"/>
              </a:lnSpc>
              <a:spcBef>
                <a:spcPts val="0"/>
              </a:spcBef>
              <a:buNone/>
              <a:defRPr sz="12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Contact Details</a:t>
            </a:r>
          </a:p>
        </p:txBody>
      </p:sp>
    </p:spTree>
    <p:extLst>
      <p:ext uri="{BB962C8B-B14F-4D97-AF65-F5344CB8AC3E}">
        <p14:creationId xmlns:p14="http://schemas.microsoft.com/office/powerpoint/2010/main" val="4108583438"/>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528" userDrawn="1">
          <p15:clr>
            <a:srgbClr val="FF96FF"/>
          </p15:clr>
        </p15:guide>
        <p15:guide id="6" pos="1844" userDrawn="1">
          <p15:clr>
            <a:srgbClr val="FF96FF"/>
          </p15:clr>
        </p15:guide>
        <p15:guide id="7" pos="2297" userDrawn="1">
          <p15:clr>
            <a:srgbClr val="FF96FF"/>
          </p15:clr>
        </p15:guide>
        <p15:guide id="8" pos="3613" userDrawn="1">
          <p15:clr>
            <a:srgbClr val="FF96FF"/>
          </p15:clr>
        </p15:guide>
        <p15:guide id="9" pos="4066" userDrawn="1">
          <p15:clr>
            <a:srgbClr val="FF96FF"/>
          </p15:clr>
        </p15:guide>
        <p15:guide id="10" pos="5382" userDrawn="1">
          <p15:clr>
            <a:srgbClr val="FF96FF"/>
          </p15:clr>
        </p15:guide>
        <p15:guide id="11" pos="5835" userDrawn="1">
          <p15:clr>
            <a:srgbClr val="FF96FF"/>
          </p15:clr>
        </p15:guide>
        <p15:guide id="12" pos="7151" userDrawn="1">
          <p15:clr>
            <a:srgbClr val="FF96FF"/>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am x4 v2">
    <p:spTree>
      <p:nvGrpSpPr>
        <p:cNvPr id="1" name=""/>
        <p:cNvGrpSpPr/>
        <p:nvPr/>
      </p:nvGrpSpPr>
      <p:grpSpPr>
        <a:xfrm>
          <a:off x="0" y="0"/>
          <a:ext cx="0" cy="0"/>
          <a:chOff x="0" y="0"/>
          <a:chExt cx="0" cy="0"/>
        </a:xfrm>
      </p:grpSpPr>
      <p:sp>
        <p:nvSpPr>
          <p:cNvPr id="4" name="Picture Placeholder 4"/>
          <p:cNvSpPr>
            <a:spLocks noGrp="1"/>
          </p:cNvSpPr>
          <p:nvPr>
            <p:ph type="pic" sz="quarter" idx="13" hasCustomPrompt="1"/>
          </p:nvPr>
        </p:nvSpPr>
        <p:spPr>
          <a:xfrm>
            <a:off x="1219200" y="1188720"/>
            <a:ext cx="1625600" cy="191262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5" name="Picture Placeholder 4"/>
          <p:cNvSpPr>
            <a:spLocks noGrp="1"/>
          </p:cNvSpPr>
          <p:nvPr>
            <p:ph type="pic" sz="quarter" idx="14" hasCustomPrompt="1"/>
          </p:nvPr>
        </p:nvSpPr>
        <p:spPr>
          <a:xfrm>
            <a:off x="1219200" y="3665220"/>
            <a:ext cx="1625600" cy="191262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6" name="Picture Placeholder 4"/>
          <p:cNvSpPr>
            <a:spLocks noGrp="1"/>
          </p:cNvSpPr>
          <p:nvPr>
            <p:ph type="pic" sz="quarter" idx="15" hasCustomPrompt="1"/>
          </p:nvPr>
        </p:nvSpPr>
        <p:spPr>
          <a:xfrm>
            <a:off x="6870700" y="1188720"/>
            <a:ext cx="1625600" cy="191262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7" name="Picture Placeholder 4"/>
          <p:cNvSpPr>
            <a:spLocks noGrp="1"/>
          </p:cNvSpPr>
          <p:nvPr>
            <p:ph type="pic" sz="quarter" idx="16" hasCustomPrompt="1"/>
          </p:nvPr>
        </p:nvSpPr>
        <p:spPr>
          <a:xfrm>
            <a:off x="6870700" y="3665220"/>
            <a:ext cx="1625600" cy="1912620"/>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
        <p:nvSpPr>
          <p:cNvPr id="2" name="Guides" hidden="1">
            <a:extLst>
              <a:ext uri="{FF2B5EF4-FFF2-40B4-BE49-F238E27FC236}">
                <a16:creationId xmlns:a16="http://schemas.microsoft.com/office/drawing/2014/main" id="{991484CB-7126-462F-928D-59535A3D3660}"/>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8" name="Text Placeholder 26">
            <a:extLst>
              <a:ext uri="{FF2B5EF4-FFF2-40B4-BE49-F238E27FC236}">
                <a16:creationId xmlns:a16="http://schemas.microsoft.com/office/drawing/2014/main" id="{228F594F-0B0D-419D-94CB-A5BDB42F6035}"/>
              </a:ext>
            </a:extLst>
          </p:cNvPr>
          <p:cNvSpPr>
            <a:spLocks noGrp="1"/>
          </p:cNvSpPr>
          <p:nvPr>
            <p:ph type="body" sz="quarter" idx="17" hasCustomPrompt="1"/>
          </p:nvPr>
        </p:nvSpPr>
        <p:spPr>
          <a:xfrm>
            <a:off x="3036820" y="1307821"/>
            <a:ext cx="3060000" cy="353985"/>
          </a:xfrm>
        </p:spPr>
        <p:txBody>
          <a:bodyPr lIns="0">
            <a:noAutofit/>
          </a:bodyPr>
          <a:lstStyle>
            <a:lvl1pPr marL="0" indent="0" algn="l">
              <a:buNone/>
              <a:defRPr sz="2800" b="0">
                <a:solidFill>
                  <a:schemeClr val="accent1"/>
                </a:solidFill>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9" name="Text Placeholder 28">
            <a:extLst>
              <a:ext uri="{FF2B5EF4-FFF2-40B4-BE49-F238E27FC236}">
                <a16:creationId xmlns:a16="http://schemas.microsoft.com/office/drawing/2014/main" id="{B42EF9CD-E76E-412D-9542-067AE231FF20}"/>
              </a:ext>
            </a:extLst>
          </p:cNvPr>
          <p:cNvSpPr>
            <a:spLocks noGrp="1"/>
          </p:cNvSpPr>
          <p:nvPr>
            <p:ph type="body" sz="quarter" idx="18" hasCustomPrompt="1"/>
          </p:nvPr>
        </p:nvSpPr>
        <p:spPr>
          <a:xfrm>
            <a:off x="3038447" y="1710632"/>
            <a:ext cx="3060000" cy="275479"/>
          </a:xfrm>
        </p:spPr>
        <p:txBody>
          <a:bodyPr lIns="0">
            <a:noAutofit/>
          </a:bodyPr>
          <a:lstStyle>
            <a:lvl1pPr marL="0" indent="0" algn="l">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Job Title</a:t>
            </a:r>
          </a:p>
        </p:txBody>
      </p:sp>
      <p:sp>
        <p:nvSpPr>
          <p:cNvPr id="10" name="Text Placeholder 28">
            <a:extLst>
              <a:ext uri="{FF2B5EF4-FFF2-40B4-BE49-F238E27FC236}">
                <a16:creationId xmlns:a16="http://schemas.microsoft.com/office/drawing/2014/main" id="{2EC5D5D4-FBC8-4414-8C46-B6ABA51CDB31}"/>
              </a:ext>
            </a:extLst>
          </p:cNvPr>
          <p:cNvSpPr>
            <a:spLocks noGrp="1"/>
          </p:cNvSpPr>
          <p:nvPr>
            <p:ph type="body" sz="quarter" idx="19" hasCustomPrompt="1"/>
          </p:nvPr>
        </p:nvSpPr>
        <p:spPr>
          <a:xfrm>
            <a:off x="3036820" y="2076252"/>
            <a:ext cx="3060000" cy="1027397"/>
          </a:xfrm>
        </p:spPr>
        <p:txBody>
          <a:bodyPr lIns="0">
            <a:noAutofit/>
          </a:bodyPr>
          <a:lstStyle>
            <a:lvl1pPr marL="0" indent="0" algn="l">
              <a:lnSpc>
                <a:spcPct val="90000"/>
              </a:lnSpc>
              <a:spcBef>
                <a:spcPts val="0"/>
              </a:spcBef>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Description</a:t>
            </a:r>
          </a:p>
        </p:txBody>
      </p:sp>
      <p:sp>
        <p:nvSpPr>
          <p:cNvPr id="11" name="Text Placeholder 26">
            <a:extLst>
              <a:ext uri="{FF2B5EF4-FFF2-40B4-BE49-F238E27FC236}">
                <a16:creationId xmlns:a16="http://schemas.microsoft.com/office/drawing/2014/main" id="{6E19166F-5ACC-4561-9BD4-546C639137A8}"/>
              </a:ext>
            </a:extLst>
          </p:cNvPr>
          <p:cNvSpPr>
            <a:spLocks noGrp="1"/>
          </p:cNvSpPr>
          <p:nvPr>
            <p:ph type="body" sz="quarter" idx="20" hasCustomPrompt="1"/>
          </p:nvPr>
        </p:nvSpPr>
        <p:spPr>
          <a:xfrm>
            <a:off x="3035193" y="3754351"/>
            <a:ext cx="3060000" cy="353985"/>
          </a:xfrm>
        </p:spPr>
        <p:txBody>
          <a:bodyPr lIns="0">
            <a:noAutofit/>
          </a:bodyPr>
          <a:lstStyle>
            <a:lvl1pPr marL="0" indent="0" algn="l">
              <a:buNone/>
              <a:defRPr sz="2800" b="0">
                <a:solidFill>
                  <a:schemeClr val="accent3">
                    <a:lumMod val="75000"/>
                  </a:schemeClr>
                </a:solidFill>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12" name="Text Placeholder 28">
            <a:extLst>
              <a:ext uri="{FF2B5EF4-FFF2-40B4-BE49-F238E27FC236}">
                <a16:creationId xmlns:a16="http://schemas.microsoft.com/office/drawing/2014/main" id="{B228058A-0606-4866-B245-126DE0B8E38E}"/>
              </a:ext>
            </a:extLst>
          </p:cNvPr>
          <p:cNvSpPr>
            <a:spLocks noGrp="1"/>
          </p:cNvSpPr>
          <p:nvPr>
            <p:ph type="body" sz="quarter" idx="21" hasCustomPrompt="1"/>
          </p:nvPr>
        </p:nvSpPr>
        <p:spPr>
          <a:xfrm>
            <a:off x="3036820" y="4157162"/>
            <a:ext cx="3060000" cy="275479"/>
          </a:xfrm>
        </p:spPr>
        <p:txBody>
          <a:bodyPr lIns="0">
            <a:noAutofit/>
          </a:bodyPr>
          <a:lstStyle>
            <a:lvl1pPr marL="0" indent="0" algn="l">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Job Title</a:t>
            </a:r>
          </a:p>
        </p:txBody>
      </p:sp>
      <p:sp>
        <p:nvSpPr>
          <p:cNvPr id="13" name="Text Placeholder 28">
            <a:extLst>
              <a:ext uri="{FF2B5EF4-FFF2-40B4-BE49-F238E27FC236}">
                <a16:creationId xmlns:a16="http://schemas.microsoft.com/office/drawing/2014/main" id="{FED36954-25C1-4B2D-B947-CCB8C828DC66}"/>
              </a:ext>
            </a:extLst>
          </p:cNvPr>
          <p:cNvSpPr>
            <a:spLocks noGrp="1"/>
          </p:cNvSpPr>
          <p:nvPr>
            <p:ph type="body" sz="quarter" idx="22" hasCustomPrompt="1"/>
          </p:nvPr>
        </p:nvSpPr>
        <p:spPr>
          <a:xfrm>
            <a:off x="3035193" y="4522782"/>
            <a:ext cx="3060000" cy="1027397"/>
          </a:xfrm>
        </p:spPr>
        <p:txBody>
          <a:bodyPr lIns="0">
            <a:noAutofit/>
          </a:bodyPr>
          <a:lstStyle>
            <a:lvl1pPr marL="0" indent="0" algn="l">
              <a:lnSpc>
                <a:spcPct val="90000"/>
              </a:lnSpc>
              <a:spcBef>
                <a:spcPts val="0"/>
              </a:spcBef>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Description</a:t>
            </a:r>
          </a:p>
        </p:txBody>
      </p:sp>
      <p:sp>
        <p:nvSpPr>
          <p:cNvPr id="14" name="Text Placeholder 26">
            <a:extLst>
              <a:ext uri="{FF2B5EF4-FFF2-40B4-BE49-F238E27FC236}">
                <a16:creationId xmlns:a16="http://schemas.microsoft.com/office/drawing/2014/main" id="{25EC583C-3CB1-424F-8825-A4D2B163208B}"/>
              </a:ext>
            </a:extLst>
          </p:cNvPr>
          <p:cNvSpPr>
            <a:spLocks noGrp="1"/>
          </p:cNvSpPr>
          <p:nvPr>
            <p:ph type="body" sz="quarter" idx="23" hasCustomPrompt="1"/>
          </p:nvPr>
        </p:nvSpPr>
        <p:spPr>
          <a:xfrm>
            <a:off x="8689949" y="3754351"/>
            <a:ext cx="3060000" cy="353985"/>
          </a:xfrm>
        </p:spPr>
        <p:txBody>
          <a:bodyPr lIns="0">
            <a:noAutofit/>
          </a:bodyPr>
          <a:lstStyle>
            <a:lvl1pPr marL="0" indent="0" algn="l">
              <a:buNone/>
              <a:defRPr sz="2800" b="0">
                <a:solidFill>
                  <a:schemeClr val="accent4">
                    <a:lumMod val="75000"/>
                  </a:schemeClr>
                </a:solidFill>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15" name="Text Placeholder 28">
            <a:extLst>
              <a:ext uri="{FF2B5EF4-FFF2-40B4-BE49-F238E27FC236}">
                <a16:creationId xmlns:a16="http://schemas.microsoft.com/office/drawing/2014/main" id="{FDF014FD-5AE2-49CC-8287-DBF797B1D1A4}"/>
              </a:ext>
            </a:extLst>
          </p:cNvPr>
          <p:cNvSpPr>
            <a:spLocks noGrp="1"/>
          </p:cNvSpPr>
          <p:nvPr>
            <p:ph type="body" sz="quarter" idx="24" hasCustomPrompt="1"/>
          </p:nvPr>
        </p:nvSpPr>
        <p:spPr>
          <a:xfrm>
            <a:off x="8691574" y="4157162"/>
            <a:ext cx="3060000" cy="275479"/>
          </a:xfrm>
        </p:spPr>
        <p:txBody>
          <a:bodyPr lIns="0">
            <a:noAutofit/>
          </a:bodyPr>
          <a:lstStyle>
            <a:lvl1pPr marL="0" indent="0" algn="l">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Job Title</a:t>
            </a:r>
          </a:p>
        </p:txBody>
      </p:sp>
      <p:sp>
        <p:nvSpPr>
          <p:cNvPr id="16" name="Text Placeholder 28">
            <a:extLst>
              <a:ext uri="{FF2B5EF4-FFF2-40B4-BE49-F238E27FC236}">
                <a16:creationId xmlns:a16="http://schemas.microsoft.com/office/drawing/2014/main" id="{E2F1CF84-DE85-4319-8666-A1B0CD5D2E83}"/>
              </a:ext>
            </a:extLst>
          </p:cNvPr>
          <p:cNvSpPr>
            <a:spLocks noGrp="1"/>
          </p:cNvSpPr>
          <p:nvPr>
            <p:ph type="body" sz="quarter" idx="25" hasCustomPrompt="1"/>
          </p:nvPr>
        </p:nvSpPr>
        <p:spPr>
          <a:xfrm>
            <a:off x="8689947" y="4522782"/>
            <a:ext cx="3060000" cy="1027397"/>
          </a:xfrm>
        </p:spPr>
        <p:txBody>
          <a:bodyPr lIns="0">
            <a:noAutofit/>
          </a:bodyPr>
          <a:lstStyle>
            <a:lvl1pPr marL="0" indent="0" algn="l">
              <a:lnSpc>
                <a:spcPct val="90000"/>
              </a:lnSpc>
              <a:spcBef>
                <a:spcPts val="0"/>
              </a:spcBef>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Description</a:t>
            </a:r>
          </a:p>
        </p:txBody>
      </p:sp>
      <p:sp>
        <p:nvSpPr>
          <p:cNvPr id="17" name="Text Placeholder 26">
            <a:extLst>
              <a:ext uri="{FF2B5EF4-FFF2-40B4-BE49-F238E27FC236}">
                <a16:creationId xmlns:a16="http://schemas.microsoft.com/office/drawing/2014/main" id="{257DD0CB-0F65-4F48-A51B-F64C149C17B2}"/>
              </a:ext>
            </a:extLst>
          </p:cNvPr>
          <p:cNvSpPr>
            <a:spLocks noGrp="1"/>
          </p:cNvSpPr>
          <p:nvPr>
            <p:ph type="body" sz="quarter" idx="26" hasCustomPrompt="1"/>
          </p:nvPr>
        </p:nvSpPr>
        <p:spPr>
          <a:xfrm>
            <a:off x="8689949" y="1304636"/>
            <a:ext cx="3060000" cy="353985"/>
          </a:xfrm>
        </p:spPr>
        <p:txBody>
          <a:bodyPr lIns="0">
            <a:noAutofit/>
          </a:bodyPr>
          <a:lstStyle>
            <a:lvl1pPr marL="0" indent="0" algn="l">
              <a:buNone/>
              <a:defRPr sz="2800" b="0">
                <a:solidFill>
                  <a:schemeClr val="accent2">
                    <a:lumMod val="75000"/>
                  </a:schemeClr>
                </a:solidFill>
                <a:latin typeface="+mj-lt"/>
              </a:defRPr>
            </a:lvl1pPr>
            <a:lvl2pPr marL="0" indent="0">
              <a:buNone/>
              <a:defRPr sz="1800" b="1"/>
            </a:lvl2pPr>
            <a:lvl3pPr marL="0" indent="0">
              <a:buNone/>
              <a:defRPr sz="1800" b="1"/>
            </a:lvl3pPr>
            <a:lvl4pPr marL="0" indent="0">
              <a:buNone/>
              <a:defRPr sz="1800" b="1"/>
            </a:lvl4pPr>
            <a:lvl5pPr marL="0" indent="0">
              <a:buNone/>
              <a:defRPr sz="1800" b="1"/>
            </a:lvl5pPr>
          </a:lstStyle>
          <a:p>
            <a:pPr lvl="0"/>
            <a:r>
              <a:rPr lang="en-GB" dirty="0"/>
              <a:t>Name</a:t>
            </a:r>
          </a:p>
        </p:txBody>
      </p:sp>
      <p:sp>
        <p:nvSpPr>
          <p:cNvPr id="18" name="Text Placeholder 28">
            <a:extLst>
              <a:ext uri="{FF2B5EF4-FFF2-40B4-BE49-F238E27FC236}">
                <a16:creationId xmlns:a16="http://schemas.microsoft.com/office/drawing/2014/main" id="{82FEF512-E3C0-41F0-827D-5E0160E70E9D}"/>
              </a:ext>
            </a:extLst>
          </p:cNvPr>
          <p:cNvSpPr>
            <a:spLocks noGrp="1"/>
          </p:cNvSpPr>
          <p:nvPr>
            <p:ph type="body" sz="quarter" idx="27" hasCustomPrompt="1"/>
          </p:nvPr>
        </p:nvSpPr>
        <p:spPr>
          <a:xfrm>
            <a:off x="8691574" y="1707447"/>
            <a:ext cx="3060000" cy="275479"/>
          </a:xfrm>
        </p:spPr>
        <p:txBody>
          <a:bodyPr lIns="0">
            <a:noAutofit/>
          </a:bodyPr>
          <a:lstStyle>
            <a:lvl1pPr marL="0" indent="0" algn="l">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Job Title</a:t>
            </a:r>
          </a:p>
        </p:txBody>
      </p:sp>
      <p:sp>
        <p:nvSpPr>
          <p:cNvPr id="19" name="Text Placeholder 28">
            <a:extLst>
              <a:ext uri="{FF2B5EF4-FFF2-40B4-BE49-F238E27FC236}">
                <a16:creationId xmlns:a16="http://schemas.microsoft.com/office/drawing/2014/main" id="{C1A17FBF-85F8-4201-A892-6A47D5B6BE29}"/>
              </a:ext>
            </a:extLst>
          </p:cNvPr>
          <p:cNvSpPr>
            <a:spLocks noGrp="1"/>
          </p:cNvSpPr>
          <p:nvPr>
            <p:ph type="body" sz="quarter" idx="28" hasCustomPrompt="1"/>
          </p:nvPr>
        </p:nvSpPr>
        <p:spPr>
          <a:xfrm>
            <a:off x="8689947" y="2073067"/>
            <a:ext cx="3060000" cy="1027397"/>
          </a:xfrm>
        </p:spPr>
        <p:txBody>
          <a:bodyPr lIns="0">
            <a:noAutofit/>
          </a:bodyPr>
          <a:lstStyle>
            <a:lvl1pPr marL="0" indent="0" algn="l">
              <a:lnSpc>
                <a:spcPct val="90000"/>
              </a:lnSpc>
              <a:spcBef>
                <a:spcPts val="0"/>
              </a:spcBef>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Description</a:t>
            </a:r>
          </a:p>
        </p:txBody>
      </p:sp>
    </p:spTree>
    <p:extLst>
      <p:ext uri="{BB962C8B-B14F-4D97-AF65-F5344CB8AC3E}">
        <p14:creationId xmlns:p14="http://schemas.microsoft.com/office/powerpoint/2010/main" val="15310520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am x6">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838200" y="1076326"/>
            <a:ext cx="10515600" cy="1100818"/>
          </a:xfrm>
          <a:prstGeom prst="rect">
            <a:avLst/>
          </a:prstGeom>
        </p:spPr>
        <p:txBody>
          <a:bodyPr/>
          <a:lstStyle>
            <a:lvl1pPr algn="ctr">
              <a:defRPr sz="3600" spc="0">
                <a:solidFill>
                  <a:srgbClr val="000000"/>
                </a:solidFill>
              </a:defRPr>
            </a:lvl1pPr>
          </a:lstStyle>
          <a:p>
            <a:r>
              <a:rPr lang="en-GB" dirty="0"/>
              <a:t>Slide title</a:t>
            </a:r>
            <a:endParaRPr lang="en-GB"/>
          </a:p>
        </p:txBody>
      </p:sp>
      <p:sp>
        <p:nvSpPr>
          <p:cNvPr id="6" name="Picture Placeholder 4"/>
          <p:cNvSpPr>
            <a:spLocks noGrp="1"/>
          </p:cNvSpPr>
          <p:nvPr>
            <p:ph type="pic" sz="quarter" idx="13" hasCustomPrompt="1"/>
          </p:nvPr>
        </p:nvSpPr>
        <p:spPr>
          <a:xfrm>
            <a:off x="0" y="4450080"/>
            <a:ext cx="4064000" cy="2407920"/>
          </a:xfrm>
          <a:prstGeom prst="rect">
            <a:avLst/>
          </a:prstGeom>
          <a:noFill/>
        </p:spPr>
        <p:txBody>
          <a:bodyPr wrap="square" tIns="180000" anchor="t" anchorCtr="0">
            <a:noAutofit/>
          </a:bodyPr>
          <a:lstStyle>
            <a:lvl1pPr marL="0" indent="0" algn="ctr">
              <a:buNone/>
              <a:defRPr sz="1800"/>
            </a:lvl1pPr>
          </a:lstStyle>
          <a:p>
            <a:r>
              <a:rPr lang="en-GB" dirty="0"/>
              <a:t>Add Image</a:t>
            </a:r>
            <a:endParaRPr lang="en-GB"/>
          </a:p>
        </p:txBody>
      </p:sp>
      <p:sp>
        <p:nvSpPr>
          <p:cNvPr id="7" name="Picture Placeholder 4"/>
          <p:cNvSpPr>
            <a:spLocks noGrp="1"/>
          </p:cNvSpPr>
          <p:nvPr>
            <p:ph type="pic" sz="quarter" idx="14" hasCustomPrompt="1"/>
          </p:nvPr>
        </p:nvSpPr>
        <p:spPr>
          <a:xfrm>
            <a:off x="4064000" y="4450080"/>
            <a:ext cx="4064000" cy="2407920"/>
          </a:xfrm>
          <a:prstGeom prst="rect">
            <a:avLst/>
          </a:prstGeom>
          <a:noFill/>
        </p:spPr>
        <p:txBody>
          <a:bodyPr wrap="square" tIns="180000" anchor="t" anchorCtr="0">
            <a:noAutofit/>
          </a:bodyPr>
          <a:lstStyle>
            <a:lvl1pPr marL="0" indent="0" algn="ctr">
              <a:buNone/>
              <a:defRPr sz="1800"/>
            </a:lvl1pPr>
          </a:lstStyle>
          <a:p>
            <a:r>
              <a:rPr lang="en-GB" dirty="0"/>
              <a:t>Add Image</a:t>
            </a:r>
            <a:endParaRPr lang="en-GB"/>
          </a:p>
        </p:txBody>
      </p:sp>
      <p:sp>
        <p:nvSpPr>
          <p:cNvPr id="8" name="Picture Placeholder 4"/>
          <p:cNvSpPr>
            <a:spLocks noGrp="1"/>
          </p:cNvSpPr>
          <p:nvPr>
            <p:ph type="pic" sz="quarter" idx="15" hasCustomPrompt="1"/>
          </p:nvPr>
        </p:nvSpPr>
        <p:spPr>
          <a:xfrm>
            <a:off x="8128000" y="4450080"/>
            <a:ext cx="4064000" cy="2407920"/>
          </a:xfrm>
          <a:prstGeom prst="rect">
            <a:avLst/>
          </a:prstGeom>
          <a:noFill/>
        </p:spPr>
        <p:txBody>
          <a:bodyPr wrap="square" tIns="180000" anchor="t" anchorCtr="0">
            <a:noAutofit/>
          </a:bodyPr>
          <a:lstStyle>
            <a:lvl1pPr marL="0" indent="0" algn="ctr">
              <a:buNone/>
              <a:defRPr sz="1800"/>
            </a:lvl1pPr>
          </a:lstStyle>
          <a:p>
            <a:r>
              <a:rPr lang="en-GB" dirty="0"/>
              <a:t>Add Image</a:t>
            </a:r>
            <a:endParaRPr lang="en-GB"/>
          </a:p>
        </p:txBody>
      </p:sp>
      <p:sp>
        <p:nvSpPr>
          <p:cNvPr id="9" name="Picture Placeholder 4"/>
          <p:cNvSpPr>
            <a:spLocks noGrp="1"/>
          </p:cNvSpPr>
          <p:nvPr>
            <p:ph type="pic" sz="quarter" idx="16" hasCustomPrompt="1"/>
          </p:nvPr>
        </p:nvSpPr>
        <p:spPr>
          <a:xfrm>
            <a:off x="0" y="2042160"/>
            <a:ext cx="4064000" cy="2407920"/>
          </a:xfrm>
          <a:prstGeom prst="rect">
            <a:avLst/>
          </a:prstGeom>
          <a:noFill/>
        </p:spPr>
        <p:txBody>
          <a:bodyPr wrap="square" tIns="180000" anchor="t" anchorCtr="0">
            <a:noAutofit/>
          </a:bodyPr>
          <a:lstStyle>
            <a:lvl1pPr marL="0" indent="0" algn="ctr">
              <a:buNone/>
              <a:defRPr sz="1800"/>
            </a:lvl1pPr>
          </a:lstStyle>
          <a:p>
            <a:r>
              <a:rPr lang="en-GB" dirty="0"/>
              <a:t>Add Image</a:t>
            </a:r>
            <a:endParaRPr lang="en-GB"/>
          </a:p>
        </p:txBody>
      </p:sp>
      <p:sp>
        <p:nvSpPr>
          <p:cNvPr id="10" name="Picture Placeholder 4"/>
          <p:cNvSpPr>
            <a:spLocks noGrp="1"/>
          </p:cNvSpPr>
          <p:nvPr>
            <p:ph type="pic" sz="quarter" idx="17" hasCustomPrompt="1"/>
          </p:nvPr>
        </p:nvSpPr>
        <p:spPr>
          <a:xfrm>
            <a:off x="4064000" y="2042160"/>
            <a:ext cx="4064000" cy="2407920"/>
          </a:xfrm>
          <a:prstGeom prst="rect">
            <a:avLst/>
          </a:prstGeom>
          <a:noFill/>
        </p:spPr>
        <p:txBody>
          <a:bodyPr wrap="square" tIns="180000" anchor="t" anchorCtr="0">
            <a:noAutofit/>
          </a:bodyPr>
          <a:lstStyle>
            <a:lvl1pPr marL="0" indent="0" algn="ctr">
              <a:buNone/>
              <a:defRPr sz="1800"/>
            </a:lvl1pPr>
          </a:lstStyle>
          <a:p>
            <a:r>
              <a:rPr lang="en-GB" dirty="0"/>
              <a:t>Add Image</a:t>
            </a:r>
            <a:endParaRPr lang="en-GB"/>
          </a:p>
        </p:txBody>
      </p:sp>
      <p:sp>
        <p:nvSpPr>
          <p:cNvPr id="11" name="Picture Placeholder 4"/>
          <p:cNvSpPr>
            <a:spLocks noGrp="1"/>
          </p:cNvSpPr>
          <p:nvPr>
            <p:ph type="pic" sz="quarter" idx="18" hasCustomPrompt="1"/>
          </p:nvPr>
        </p:nvSpPr>
        <p:spPr>
          <a:xfrm>
            <a:off x="8128000" y="2042160"/>
            <a:ext cx="4064000" cy="2407920"/>
          </a:xfrm>
          <a:prstGeom prst="rect">
            <a:avLst/>
          </a:prstGeom>
          <a:noFill/>
        </p:spPr>
        <p:txBody>
          <a:bodyPr wrap="square" tIns="180000" anchor="t" anchorCtr="0">
            <a:noAutofit/>
          </a:bodyPr>
          <a:lstStyle>
            <a:lvl1pPr marL="0" indent="0" algn="ctr">
              <a:buNone/>
              <a:defRPr sz="1800"/>
            </a:lvl1pPr>
          </a:lstStyle>
          <a:p>
            <a:r>
              <a:rPr lang="en-GB" dirty="0"/>
              <a:t>Add Image</a:t>
            </a:r>
            <a:endParaRPr lang="en-GB"/>
          </a:p>
        </p:txBody>
      </p:sp>
      <p:sp>
        <p:nvSpPr>
          <p:cNvPr id="2" name="Guides" hidden="1">
            <a:extLst>
              <a:ext uri="{FF2B5EF4-FFF2-40B4-BE49-F238E27FC236}">
                <a16:creationId xmlns:a16="http://schemas.microsoft.com/office/drawing/2014/main" id="{058BFDC9-BC3F-4A53-AA74-30391FF90635}"/>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12" name="Text Placeholder 9">
            <a:extLst>
              <a:ext uri="{FF2B5EF4-FFF2-40B4-BE49-F238E27FC236}">
                <a16:creationId xmlns:a16="http://schemas.microsoft.com/office/drawing/2014/main" id="{088F4A87-8240-42DC-AE3F-A7C90D2DD2D3}"/>
              </a:ext>
            </a:extLst>
          </p:cNvPr>
          <p:cNvSpPr>
            <a:spLocks noGrp="1"/>
          </p:cNvSpPr>
          <p:nvPr>
            <p:ph type="body" sz="quarter" idx="19" hasCustomPrompt="1"/>
          </p:nvPr>
        </p:nvSpPr>
        <p:spPr>
          <a:xfrm>
            <a:off x="1704136" y="3053966"/>
            <a:ext cx="655730" cy="384309"/>
          </a:xfrm>
          <a:solidFill>
            <a:schemeClr val="bg1"/>
          </a:solidFill>
        </p:spPr>
        <p:txBody>
          <a:bodyPr wrap="none" lIns="108000" tIns="108000" rIns="108000" bIns="108000" anchor="ctr" anchorCtr="0">
            <a:spAutoFit/>
          </a:bodyPr>
          <a:lstStyle>
            <a:lvl1pPr marL="0" indent="0" algn="ctr">
              <a:buNone/>
              <a:defRPr sz="1200" b="0" cap="all" baseline="0">
                <a:solidFill>
                  <a:schemeClr val="tx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Name</a:t>
            </a:r>
          </a:p>
        </p:txBody>
      </p:sp>
      <p:sp>
        <p:nvSpPr>
          <p:cNvPr id="13" name="Text Placeholder 9">
            <a:extLst>
              <a:ext uri="{FF2B5EF4-FFF2-40B4-BE49-F238E27FC236}">
                <a16:creationId xmlns:a16="http://schemas.microsoft.com/office/drawing/2014/main" id="{746B3A67-F5BD-4FF3-B529-2BA0F92FE0E5}"/>
              </a:ext>
            </a:extLst>
          </p:cNvPr>
          <p:cNvSpPr>
            <a:spLocks noGrp="1"/>
          </p:cNvSpPr>
          <p:nvPr>
            <p:ph type="body" sz="quarter" idx="20" hasCustomPrompt="1"/>
          </p:nvPr>
        </p:nvSpPr>
        <p:spPr>
          <a:xfrm>
            <a:off x="5768134" y="3053966"/>
            <a:ext cx="655730" cy="384309"/>
          </a:xfrm>
          <a:solidFill>
            <a:schemeClr val="bg1"/>
          </a:solidFill>
        </p:spPr>
        <p:txBody>
          <a:bodyPr wrap="none" lIns="108000" tIns="108000" rIns="108000" bIns="108000" anchor="ctr" anchorCtr="0">
            <a:spAutoFit/>
          </a:bodyPr>
          <a:lstStyle>
            <a:lvl1pPr marL="0" indent="0" algn="ctr">
              <a:buNone/>
              <a:defRPr sz="1200" b="0" cap="all" baseline="0">
                <a:solidFill>
                  <a:schemeClr val="tx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Name</a:t>
            </a:r>
          </a:p>
        </p:txBody>
      </p:sp>
      <p:sp>
        <p:nvSpPr>
          <p:cNvPr id="14" name="Text Placeholder 9">
            <a:extLst>
              <a:ext uri="{FF2B5EF4-FFF2-40B4-BE49-F238E27FC236}">
                <a16:creationId xmlns:a16="http://schemas.microsoft.com/office/drawing/2014/main" id="{E3C4088B-46B7-417B-8971-D12844D5E699}"/>
              </a:ext>
            </a:extLst>
          </p:cNvPr>
          <p:cNvSpPr>
            <a:spLocks noGrp="1"/>
          </p:cNvSpPr>
          <p:nvPr>
            <p:ph type="body" sz="quarter" idx="21" hasCustomPrompt="1"/>
          </p:nvPr>
        </p:nvSpPr>
        <p:spPr>
          <a:xfrm>
            <a:off x="9832135" y="3053966"/>
            <a:ext cx="655730" cy="384309"/>
          </a:xfrm>
          <a:solidFill>
            <a:schemeClr val="bg1"/>
          </a:solidFill>
        </p:spPr>
        <p:txBody>
          <a:bodyPr wrap="none" lIns="108000" tIns="108000" rIns="108000" bIns="108000" anchor="ctr" anchorCtr="0">
            <a:spAutoFit/>
          </a:bodyPr>
          <a:lstStyle>
            <a:lvl1pPr marL="0" indent="0" algn="ctr">
              <a:buNone/>
              <a:defRPr sz="1200" b="0" cap="all" baseline="0">
                <a:solidFill>
                  <a:schemeClr val="tx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Name</a:t>
            </a:r>
          </a:p>
        </p:txBody>
      </p:sp>
      <p:sp>
        <p:nvSpPr>
          <p:cNvPr id="15" name="Text Placeholder 9">
            <a:extLst>
              <a:ext uri="{FF2B5EF4-FFF2-40B4-BE49-F238E27FC236}">
                <a16:creationId xmlns:a16="http://schemas.microsoft.com/office/drawing/2014/main" id="{1347BE70-175C-4718-810A-5983661F9EF9}"/>
              </a:ext>
            </a:extLst>
          </p:cNvPr>
          <p:cNvSpPr>
            <a:spLocks noGrp="1"/>
          </p:cNvSpPr>
          <p:nvPr>
            <p:ph type="body" sz="quarter" idx="22" hasCustomPrompt="1"/>
          </p:nvPr>
        </p:nvSpPr>
        <p:spPr>
          <a:xfrm>
            <a:off x="1704136" y="5461886"/>
            <a:ext cx="655730" cy="384309"/>
          </a:xfrm>
          <a:solidFill>
            <a:schemeClr val="bg1"/>
          </a:solidFill>
        </p:spPr>
        <p:txBody>
          <a:bodyPr wrap="none" lIns="108000" tIns="108000" rIns="108000" bIns="108000" anchor="ctr" anchorCtr="0">
            <a:spAutoFit/>
          </a:bodyPr>
          <a:lstStyle>
            <a:lvl1pPr marL="0" indent="0" algn="ctr">
              <a:buNone/>
              <a:defRPr sz="1200" b="0" cap="all" baseline="0">
                <a:solidFill>
                  <a:schemeClr val="tx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Name</a:t>
            </a:r>
          </a:p>
        </p:txBody>
      </p:sp>
      <p:sp>
        <p:nvSpPr>
          <p:cNvPr id="16" name="Text Placeholder 9">
            <a:extLst>
              <a:ext uri="{FF2B5EF4-FFF2-40B4-BE49-F238E27FC236}">
                <a16:creationId xmlns:a16="http://schemas.microsoft.com/office/drawing/2014/main" id="{CCA59BEA-D6C4-42B5-9FDD-14D99AFB1655}"/>
              </a:ext>
            </a:extLst>
          </p:cNvPr>
          <p:cNvSpPr>
            <a:spLocks noGrp="1"/>
          </p:cNvSpPr>
          <p:nvPr>
            <p:ph type="body" sz="quarter" idx="23" hasCustomPrompt="1"/>
          </p:nvPr>
        </p:nvSpPr>
        <p:spPr>
          <a:xfrm>
            <a:off x="5768134" y="5461885"/>
            <a:ext cx="655730" cy="384309"/>
          </a:xfrm>
          <a:solidFill>
            <a:schemeClr val="bg1"/>
          </a:solidFill>
        </p:spPr>
        <p:txBody>
          <a:bodyPr wrap="none" lIns="108000" tIns="108000" rIns="108000" bIns="108000" anchor="ctr" anchorCtr="0">
            <a:spAutoFit/>
          </a:bodyPr>
          <a:lstStyle>
            <a:lvl1pPr marL="0" indent="0" algn="ctr">
              <a:buNone/>
              <a:defRPr sz="1200" b="0" cap="all" baseline="0">
                <a:solidFill>
                  <a:schemeClr val="tx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Name</a:t>
            </a:r>
          </a:p>
        </p:txBody>
      </p:sp>
      <p:sp>
        <p:nvSpPr>
          <p:cNvPr id="17" name="Text Placeholder 9">
            <a:extLst>
              <a:ext uri="{FF2B5EF4-FFF2-40B4-BE49-F238E27FC236}">
                <a16:creationId xmlns:a16="http://schemas.microsoft.com/office/drawing/2014/main" id="{98731AF4-F7F4-405D-932B-862617CEB0C1}"/>
              </a:ext>
            </a:extLst>
          </p:cNvPr>
          <p:cNvSpPr>
            <a:spLocks noGrp="1"/>
          </p:cNvSpPr>
          <p:nvPr>
            <p:ph type="body" sz="quarter" idx="24" hasCustomPrompt="1"/>
          </p:nvPr>
        </p:nvSpPr>
        <p:spPr>
          <a:xfrm>
            <a:off x="9832134" y="5461885"/>
            <a:ext cx="655730" cy="384309"/>
          </a:xfrm>
          <a:solidFill>
            <a:schemeClr val="bg1"/>
          </a:solidFill>
        </p:spPr>
        <p:txBody>
          <a:bodyPr wrap="none" lIns="108000" tIns="108000" rIns="108000" bIns="108000" anchor="ctr" anchorCtr="0">
            <a:spAutoFit/>
          </a:bodyPr>
          <a:lstStyle>
            <a:lvl1pPr marL="0" indent="0" algn="ctr">
              <a:buNone/>
              <a:defRPr sz="1200" b="0" cap="all" baseline="0">
                <a:solidFill>
                  <a:schemeClr val="tx1"/>
                </a:solidFill>
              </a:defRPr>
            </a:lvl1pPr>
            <a:lvl2pPr marL="0" indent="0" algn="ctr">
              <a:buNone/>
              <a:defRPr cap="all" baseline="0"/>
            </a:lvl2pPr>
            <a:lvl3pPr marL="0" indent="0" algn="ctr">
              <a:buNone/>
              <a:defRPr cap="all" baseline="0"/>
            </a:lvl3pPr>
            <a:lvl4pPr marL="0" indent="0" algn="ctr">
              <a:buNone/>
              <a:defRPr cap="all" baseline="0"/>
            </a:lvl4pPr>
            <a:lvl5pPr marL="0" indent="0" algn="ctr">
              <a:buNone/>
              <a:defRPr cap="all" baseline="0"/>
            </a:lvl5pPr>
          </a:lstStyle>
          <a:p>
            <a:pPr lvl="0"/>
            <a:r>
              <a:rPr lang="en-GB" dirty="0"/>
              <a:t>Name</a:t>
            </a:r>
          </a:p>
        </p:txBody>
      </p:sp>
    </p:spTree>
    <p:extLst>
      <p:ext uri="{BB962C8B-B14F-4D97-AF65-F5344CB8AC3E}">
        <p14:creationId xmlns:p14="http://schemas.microsoft.com/office/powerpoint/2010/main" val="4946992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Options">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2" name="Guides" hidden="1">
            <a:extLst>
              <a:ext uri="{FF2B5EF4-FFF2-40B4-BE49-F238E27FC236}">
                <a16:creationId xmlns:a16="http://schemas.microsoft.com/office/drawing/2014/main" id="{49CE57C1-DAFB-41AB-BF0E-A7BF40AA0CB5}"/>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Title 2">
            <a:extLst>
              <a:ext uri="{FF2B5EF4-FFF2-40B4-BE49-F238E27FC236}">
                <a16:creationId xmlns:a16="http://schemas.microsoft.com/office/drawing/2014/main" id="{E56065B7-CE05-422F-B837-9F8C0F5DE4D1}"/>
              </a:ext>
            </a:extLst>
          </p:cNvPr>
          <p:cNvSpPr>
            <a:spLocks noGrp="1"/>
          </p:cNvSpPr>
          <p:nvPr>
            <p:ph type="title"/>
          </p:nvPr>
        </p:nvSpPr>
        <p:spPr>
          <a:xfrm>
            <a:off x="1219200" y="1201562"/>
            <a:ext cx="2844800" cy="1421928"/>
          </a:xfrm>
        </p:spPr>
        <p:txBody>
          <a:bodyPr/>
          <a:lstStyle>
            <a:lvl1pPr>
              <a:defRPr sz="3200"/>
            </a:lvl1pPr>
          </a:lstStyle>
          <a:p>
            <a:r>
              <a:rPr lang="en-GB" dirty="0"/>
              <a:t>Click to edit Master title style</a:t>
            </a:r>
          </a:p>
        </p:txBody>
      </p:sp>
      <p:cxnSp>
        <p:nvCxnSpPr>
          <p:cNvPr id="8" name="Straight Connector 7">
            <a:extLst>
              <a:ext uri="{FF2B5EF4-FFF2-40B4-BE49-F238E27FC236}">
                <a16:creationId xmlns:a16="http://schemas.microsoft.com/office/drawing/2014/main" id="{317D8081-6AAD-40C9-A497-8C7494FAB03E}"/>
              </a:ext>
            </a:extLst>
          </p:cNvPr>
          <p:cNvCxnSpPr/>
          <p:nvPr userDrawn="1"/>
        </p:nvCxnSpPr>
        <p:spPr>
          <a:xfrm>
            <a:off x="4375239" y="1201561"/>
            <a:ext cx="0" cy="1421928"/>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Text Placeholder 28">
            <a:extLst>
              <a:ext uri="{FF2B5EF4-FFF2-40B4-BE49-F238E27FC236}">
                <a16:creationId xmlns:a16="http://schemas.microsoft.com/office/drawing/2014/main" id="{D5C62161-5987-4EC9-8AA0-BE6DA888541B}"/>
              </a:ext>
            </a:extLst>
          </p:cNvPr>
          <p:cNvSpPr>
            <a:spLocks noGrp="1"/>
          </p:cNvSpPr>
          <p:nvPr>
            <p:ph type="body" sz="quarter" idx="18" hasCustomPrompt="1"/>
          </p:nvPr>
        </p:nvSpPr>
        <p:spPr>
          <a:xfrm>
            <a:off x="4684484" y="1201561"/>
            <a:ext cx="7007641" cy="1421928"/>
          </a:xfrm>
        </p:spPr>
        <p:txBody>
          <a:bodyPr lIns="0">
            <a:noAutofit/>
          </a:bodyPr>
          <a:lstStyle>
            <a:lvl1pPr marL="0" indent="0" algn="l">
              <a:lnSpc>
                <a:spcPct val="150000"/>
              </a:lnSpc>
              <a:spcBef>
                <a:spcPts val="0"/>
              </a:spcBef>
              <a:buNone/>
              <a:defRPr sz="1400"/>
            </a:lvl1pPr>
            <a:lvl2pPr marL="0" indent="0" algn="ctr">
              <a:buNone/>
              <a:defRPr sz="1800"/>
            </a:lvl2pPr>
            <a:lvl3pPr marL="0" indent="0" algn="ctr">
              <a:buNone/>
              <a:defRPr sz="1800"/>
            </a:lvl3pPr>
            <a:lvl4pPr marL="0" indent="0" algn="ctr">
              <a:buNone/>
              <a:defRPr sz="1800"/>
            </a:lvl4pPr>
            <a:lvl5pPr marL="0" indent="0" algn="ctr">
              <a:buNone/>
              <a:defRPr sz="1800"/>
            </a:lvl5pPr>
          </a:lstStyle>
          <a:p>
            <a:pPr lvl="0"/>
            <a:r>
              <a:rPr lang="en-GB" dirty="0"/>
              <a:t>Click to add text</a:t>
            </a:r>
          </a:p>
        </p:txBody>
      </p:sp>
      <p:sp>
        <p:nvSpPr>
          <p:cNvPr id="11" name="Text Placeholder 10">
            <a:extLst>
              <a:ext uri="{FF2B5EF4-FFF2-40B4-BE49-F238E27FC236}">
                <a16:creationId xmlns:a16="http://schemas.microsoft.com/office/drawing/2014/main" id="{AA60CACF-6428-4613-A2D6-AE1936C8B225}"/>
              </a:ext>
            </a:extLst>
          </p:cNvPr>
          <p:cNvSpPr>
            <a:spLocks noGrp="1"/>
          </p:cNvSpPr>
          <p:nvPr>
            <p:ph type="body" sz="quarter" idx="19" hasCustomPrompt="1"/>
          </p:nvPr>
        </p:nvSpPr>
        <p:spPr>
          <a:xfrm>
            <a:off x="1219200" y="3133725"/>
            <a:ext cx="2880000" cy="2880000"/>
          </a:xfrm>
          <a:noFill/>
          <a:ln w="38100">
            <a:solidFill>
              <a:schemeClr val="bg2"/>
            </a:solidFill>
          </a:ln>
        </p:spPr>
        <p:txBody>
          <a:bodyPr anchor="ctr" anchorCtr="0"/>
          <a:lstStyle>
            <a:lvl1pPr marL="0" indent="0" algn="ctr">
              <a:buNone/>
              <a:defRPr sz="2400" b="1">
                <a:solidFill>
                  <a:schemeClr val="accent1"/>
                </a:solidFill>
              </a:defRPr>
            </a:lvl1pPr>
            <a:lvl2pPr marL="0" indent="0" algn="ctr">
              <a:buNone/>
              <a:defRPr sz="2400" b="1"/>
            </a:lvl2pPr>
            <a:lvl3pPr marL="0" indent="0" algn="ctr">
              <a:buNone/>
              <a:defRPr sz="2400" b="1"/>
            </a:lvl3pPr>
            <a:lvl4pPr marL="0" indent="0" algn="ctr">
              <a:buNone/>
              <a:defRPr sz="2400" b="1"/>
            </a:lvl4pPr>
            <a:lvl5pPr marL="0" indent="0" algn="ctr">
              <a:buNone/>
              <a:defRPr sz="2400" b="1"/>
            </a:lvl5pPr>
          </a:lstStyle>
          <a:p>
            <a:pPr lvl="0"/>
            <a:r>
              <a:rPr lang="en-GB" dirty="0"/>
              <a:t>Option A</a:t>
            </a:r>
          </a:p>
        </p:txBody>
      </p:sp>
      <p:sp>
        <p:nvSpPr>
          <p:cNvPr id="12" name="Text Placeholder 10">
            <a:extLst>
              <a:ext uri="{FF2B5EF4-FFF2-40B4-BE49-F238E27FC236}">
                <a16:creationId xmlns:a16="http://schemas.microsoft.com/office/drawing/2014/main" id="{7108F4AC-854A-46BB-9AF5-AFC35FE17FAD}"/>
              </a:ext>
            </a:extLst>
          </p:cNvPr>
          <p:cNvSpPr>
            <a:spLocks noGrp="1"/>
          </p:cNvSpPr>
          <p:nvPr>
            <p:ph type="body" sz="quarter" idx="20" hasCustomPrompt="1"/>
          </p:nvPr>
        </p:nvSpPr>
        <p:spPr>
          <a:xfrm>
            <a:off x="5015662" y="3134106"/>
            <a:ext cx="2880000" cy="2880000"/>
          </a:xfrm>
          <a:noFill/>
          <a:ln w="38100">
            <a:solidFill>
              <a:schemeClr val="bg2"/>
            </a:solidFill>
          </a:ln>
        </p:spPr>
        <p:txBody>
          <a:bodyPr anchor="ctr" anchorCtr="0"/>
          <a:lstStyle>
            <a:lvl1pPr marL="0" indent="0" algn="ctr">
              <a:buNone/>
              <a:defRPr sz="2400" b="1">
                <a:solidFill>
                  <a:schemeClr val="accent2">
                    <a:lumMod val="75000"/>
                  </a:schemeClr>
                </a:solidFill>
              </a:defRPr>
            </a:lvl1pPr>
            <a:lvl2pPr marL="0" indent="0" algn="ctr">
              <a:buNone/>
              <a:defRPr sz="2400" b="1"/>
            </a:lvl2pPr>
            <a:lvl3pPr marL="0" indent="0" algn="ctr">
              <a:buNone/>
              <a:defRPr sz="2400" b="1"/>
            </a:lvl3pPr>
            <a:lvl4pPr marL="0" indent="0" algn="ctr">
              <a:buNone/>
              <a:defRPr sz="2400" b="1"/>
            </a:lvl4pPr>
            <a:lvl5pPr marL="0" indent="0" algn="ctr">
              <a:buNone/>
              <a:defRPr sz="2400" b="1"/>
            </a:lvl5pPr>
          </a:lstStyle>
          <a:p>
            <a:pPr lvl="0"/>
            <a:r>
              <a:rPr lang="en-GB" dirty="0"/>
              <a:t>Option B</a:t>
            </a:r>
          </a:p>
        </p:txBody>
      </p:sp>
      <p:sp>
        <p:nvSpPr>
          <p:cNvPr id="13" name="Text Placeholder 10">
            <a:extLst>
              <a:ext uri="{FF2B5EF4-FFF2-40B4-BE49-F238E27FC236}">
                <a16:creationId xmlns:a16="http://schemas.microsoft.com/office/drawing/2014/main" id="{5A4EC146-12A2-4611-8DCE-4EF5E67B02D7}"/>
              </a:ext>
            </a:extLst>
          </p:cNvPr>
          <p:cNvSpPr>
            <a:spLocks noGrp="1"/>
          </p:cNvSpPr>
          <p:nvPr>
            <p:ph type="body" sz="quarter" idx="21" hasCustomPrompt="1"/>
          </p:nvPr>
        </p:nvSpPr>
        <p:spPr>
          <a:xfrm>
            <a:off x="8812125" y="3133725"/>
            <a:ext cx="2880000" cy="2880000"/>
          </a:xfrm>
          <a:noFill/>
          <a:ln w="38100">
            <a:solidFill>
              <a:schemeClr val="bg2"/>
            </a:solidFill>
          </a:ln>
        </p:spPr>
        <p:txBody>
          <a:bodyPr anchor="ctr" anchorCtr="0"/>
          <a:lstStyle>
            <a:lvl1pPr marL="0" indent="0" algn="ctr">
              <a:buNone/>
              <a:defRPr sz="2400" b="1">
                <a:solidFill>
                  <a:schemeClr val="accent3">
                    <a:lumMod val="75000"/>
                  </a:schemeClr>
                </a:solidFill>
              </a:defRPr>
            </a:lvl1pPr>
            <a:lvl2pPr marL="0" indent="0" algn="ctr">
              <a:buNone/>
              <a:defRPr sz="2400" b="1"/>
            </a:lvl2pPr>
            <a:lvl3pPr marL="0" indent="0" algn="ctr">
              <a:buNone/>
              <a:defRPr sz="2400" b="1"/>
            </a:lvl3pPr>
            <a:lvl4pPr marL="0" indent="0" algn="ctr">
              <a:buNone/>
              <a:defRPr sz="2400" b="1"/>
            </a:lvl4pPr>
            <a:lvl5pPr marL="0" indent="0" algn="ctr">
              <a:buNone/>
              <a:defRPr sz="2400" b="1"/>
            </a:lvl5pPr>
          </a:lstStyle>
          <a:p>
            <a:pPr lvl="0"/>
            <a:r>
              <a:rPr lang="en-GB" dirty="0"/>
              <a:t>Option C</a:t>
            </a:r>
          </a:p>
        </p:txBody>
      </p:sp>
    </p:spTree>
    <p:extLst>
      <p:ext uri="{BB962C8B-B14F-4D97-AF65-F5344CB8AC3E}">
        <p14:creationId xmlns:p14="http://schemas.microsoft.com/office/powerpoint/2010/main" val="2526179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_Large Picture_Title Botto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025692-8394-44BC-89E4-1765BCCDAC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4736" y="5619275"/>
            <a:ext cx="1371600" cy="835610"/>
          </a:xfrm>
          <a:prstGeom prst="rect">
            <a:avLst/>
          </a:prstGeom>
        </p:spPr>
      </p:pic>
      <p:sp>
        <p:nvSpPr>
          <p:cNvPr id="5" name="Text Placeholder 4">
            <a:extLst>
              <a:ext uri="{FF2B5EF4-FFF2-40B4-BE49-F238E27FC236}">
                <a16:creationId xmlns:a16="http://schemas.microsoft.com/office/drawing/2014/main" id="{8340455C-1392-44C3-997F-DA1CA4CD2B02}"/>
              </a:ext>
            </a:extLst>
          </p:cNvPr>
          <p:cNvSpPr>
            <a:spLocks noGrp="1"/>
          </p:cNvSpPr>
          <p:nvPr>
            <p:ph type="body" sz="quarter" idx="10" hasCustomPrompt="1"/>
          </p:nvPr>
        </p:nvSpPr>
        <p:spPr>
          <a:xfrm>
            <a:off x="580422" y="5874702"/>
            <a:ext cx="9721601" cy="564198"/>
          </a:xfrm>
          <a:prstGeom prst="rect">
            <a:avLst/>
          </a:prstGeom>
        </p:spPr>
        <p:txBody>
          <a:bodyPr lIns="0" tIns="0" rIns="0" bIns="0">
            <a:noAutofit/>
          </a:bodyPr>
          <a:lstStyle>
            <a:lvl1pPr marL="0" indent="0">
              <a:buNone/>
              <a:defRPr sz="4000">
                <a:solidFill>
                  <a:schemeClr val="tx1"/>
                </a:solidFill>
                <a:latin typeface="+mj-lt"/>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add title</a:t>
            </a:r>
            <a:endParaRPr lang="en-GB"/>
          </a:p>
        </p:txBody>
      </p:sp>
      <p:sp>
        <p:nvSpPr>
          <p:cNvPr id="2" name="Guides" hidden="1">
            <a:extLst>
              <a:ext uri="{FF2B5EF4-FFF2-40B4-BE49-F238E27FC236}">
                <a16:creationId xmlns:a16="http://schemas.microsoft.com/office/drawing/2014/main" id="{4E5D4448-38BE-4FDE-A7E4-3E9C4C1A8571}"/>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10" name="Text Placeholder 9">
            <a:extLst>
              <a:ext uri="{FF2B5EF4-FFF2-40B4-BE49-F238E27FC236}">
                <a16:creationId xmlns:a16="http://schemas.microsoft.com/office/drawing/2014/main" id="{834C1D0B-23BA-4633-B50D-808E1B0F2A73}"/>
              </a:ext>
            </a:extLst>
          </p:cNvPr>
          <p:cNvSpPr>
            <a:spLocks noGrp="1"/>
          </p:cNvSpPr>
          <p:nvPr>
            <p:ph type="body" sz="quarter" idx="15" hasCustomPrompt="1"/>
          </p:nvPr>
        </p:nvSpPr>
        <p:spPr>
          <a:xfrm>
            <a:off x="580422" y="5265442"/>
            <a:ext cx="9721601" cy="564197"/>
          </a:xfrm>
        </p:spPr>
        <p:txBody>
          <a:bodyPr anchor="b" anchorCtr="0"/>
          <a:lstStyle>
            <a:lvl1pPr marL="0" indent="0">
              <a:buFont typeface="Arial" panose="020B0604020202020204" pitchFamily="34" charset="0"/>
              <a:buNone/>
              <a:defRPr sz="1600" baseline="0"/>
            </a:lvl1pPr>
            <a:lvl2pPr marL="0" indent="0">
              <a:buNone/>
              <a:defRPr sz="1600" baseline="0"/>
            </a:lvl2pPr>
            <a:lvl3pPr marL="0" indent="0">
              <a:buNone/>
              <a:defRPr sz="1600" baseline="0"/>
            </a:lvl3pPr>
            <a:lvl4pPr marL="0" indent="0">
              <a:buNone/>
              <a:defRPr sz="1600" baseline="0"/>
            </a:lvl4pPr>
            <a:lvl5pPr marL="0" indent="0">
              <a:buNone/>
              <a:defRPr sz="1600" baseline="0"/>
            </a:lvl5pPr>
          </a:lstStyle>
          <a:p>
            <a:pPr lvl="0"/>
            <a:r>
              <a:rPr lang="en-GB" dirty="0"/>
              <a:t>Click to add subtitle</a:t>
            </a:r>
          </a:p>
        </p:txBody>
      </p:sp>
      <p:sp>
        <p:nvSpPr>
          <p:cNvPr id="8" name="Picture Placeholder 3">
            <a:extLst>
              <a:ext uri="{FF2B5EF4-FFF2-40B4-BE49-F238E27FC236}">
                <a16:creationId xmlns:a16="http://schemas.microsoft.com/office/drawing/2014/main" id="{D2A6B3FF-DC7E-42CA-A29B-224B9C0B682A}"/>
              </a:ext>
            </a:extLst>
          </p:cNvPr>
          <p:cNvSpPr>
            <a:spLocks noGrp="1"/>
          </p:cNvSpPr>
          <p:nvPr>
            <p:ph type="pic" sz="quarter" idx="17" hasCustomPrompt="1"/>
          </p:nvPr>
        </p:nvSpPr>
        <p:spPr>
          <a:xfrm>
            <a:off x="0" y="-2"/>
            <a:ext cx="12192000" cy="5055078"/>
          </a:xfrm>
          <a:prstGeom prst="rect">
            <a:avLst/>
          </a:prstGeom>
          <a:noFill/>
        </p:spPr>
        <p:txBody>
          <a:bodyPr wrap="square" tIns="180000" anchor="t" anchorCtr="0">
            <a:noAutofit/>
          </a:bodyPr>
          <a:lstStyle>
            <a:lvl1pPr marL="0" indent="0" algn="ctr">
              <a:buNone/>
              <a:defRPr sz="1600"/>
            </a:lvl1pPr>
          </a:lstStyle>
          <a:p>
            <a:r>
              <a:rPr lang="en-GB" dirty="0"/>
              <a:t>Add Image</a:t>
            </a:r>
            <a:endParaRPr lang="en-GB"/>
          </a:p>
        </p:txBody>
      </p:sp>
    </p:spTree>
    <p:extLst>
      <p:ext uri="{BB962C8B-B14F-4D97-AF65-F5344CB8AC3E}">
        <p14:creationId xmlns:p14="http://schemas.microsoft.com/office/powerpoint/2010/main" val="2740682092"/>
      </p:ext>
    </p:extLst>
  </p:cSld>
  <p:clrMapOvr>
    <a:masterClrMapping/>
  </p:clrMapOvr>
  <p:extLst>
    <p:ext uri="{DCECCB84-F9BA-43D5-87BE-67443E8EF086}">
      <p15:sldGuideLst xmlns:p15="http://schemas.microsoft.com/office/powerpoint/2012/main">
        <p15:guide id="1" orient="horz" pos="655">
          <p15:clr>
            <a:srgbClr val="717275"/>
          </p15:clr>
        </p15:guide>
        <p15:guide id="2" orient="horz" pos="1562">
          <p15:clr>
            <a:srgbClr val="717275"/>
          </p15:clr>
        </p15:guide>
        <p15:guide id="3" orient="horz" pos="1680">
          <p15:clr>
            <a:srgbClr val="FF96FF"/>
          </p15:clr>
        </p15:guide>
        <p15:guide id="4" orient="horz" pos="3979">
          <p15:clr>
            <a:srgbClr val="FF96FF"/>
          </p15:clr>
        </p15:guide>
        <p15:guide id="5" pos="768">
          <p15:clr>
            <a:srgbClr val="FF96FF"/>
          </p15:clr>
        </p15:guide>
        <p15:guide id="6" pos="6911">
          <p15:clr>
            <a:srgbClr val="FF96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Small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26A7E36-6F6F-4854-800D-B40882CAF8C5}"/>
              </a:ext>
            </a:extLst>
          </p:cNvPr>
          <p:cNvSpPr>
            <a:spLocks noGrp="1"/>
          </p:cNvSpPr>
          <p:nvPr>
            <p:ph type="pic" sz="quarter" idx="12" hasCustomPrompt="1"/>
          </p:nvPr>
        </p:nvSpPr>
        <p:spPr>
          <a:xfrm>
            <a:off x="1219199" y="1764254"/>
            <a:ext cx="5754913" cy="5093746"/>
          </a:xfrm>
          <a:prstGeom prst="rect">
            <a:avLst/>
          </a:prstGeom>
          <a:noFill/>
        </p:spPr>
        <p:txBody>
          <a:bodyPr wrap="square" tIns="144000" anchor="t" anchorCtr="0">
            <a:noAutofit/>
          </a:bodyPr>
          <a:lstStyle>
            <a:lvl1pPr marL="0" indent="0" algn="ctr">
              <a:buNone/>
              <a:defRPr sz="1600"/>
            </a:lvl1pPr>
          </a:lstStyle>
          <a:p>
            <a:r>
              <a:rPr lang="en-GB" dirty="0"/>
              <a:t>Add Image</a:t>
            </a:r>
            <a:endParaRPr lang="en-GB"/>
          </a:p>
        </p:txBody>
      </p:sp>
      <p:pic>
        <p:nvPicPr>
          <p:cNvPr id="3" name="Picture 2">
            <a:extLst>
              <a:ext uri="{FF2B5EF4-FFF2-40B4-BE49-F238E27FC236}">
                <a16:creationId xmlns:a16="http://schemas.microsoft.com/office/drawing/2014/main" id="{2C025692-8394-44BC-89E4-1765BCCDAC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84736" y="5619275"/>
            <a:ext cx="1371600" cy="835610"/>
          </a:xfrm>
          <a:prstGeom prst="rect">
            <a:avLst/>
          </a:prstGeom>
        </p:spPr>
      </p:pic>
      <p:sp>
        <p:nvSpPr>
          <p:cNvPr id="5" name="Text Placeholder 4">
            <a:extLst>
              <a:ext uri="{FF2B5EF4-FFF2-40B4-BE49-F238E27FC236}">
                <a16:creationId xmlns:a16="http://schemas.microsoft.com/office/drawing/2014/main" id="{8340455C-1392-44C3-997F-DA1CA4CD2B02}"/>
              </a:ext>
            </a:extLst>
          </p:cNvPr>
          <p:cNvSpPr>
            <a:spLocks noGrp="1"/>
          </p:cNvSpPr>
          <p:nvPr>
            <p:ph type="body" sz="quarter" idx="10" hasCustomPrompt="1"/>
          </p:nvPr>
        </p:nvSpPr>
        <p:spPr>
          <a:xfrm>
            <a:off x="7204364" y="2124363"/>
            <a:ext cx="3766849" cy="2207491"/>
          </a:xfrm>
          <a:prstGeom prst="rect">
            <a:avLst/>
          </a:prstGeom>
        </p:spPr>
        <p:txBody>
          <a:bodyPr lIns="0" tIns="0" rIns="0" bIns="0">
            <a:noAutofit/>
          </a:bodyPr>
          <a:lstStyle>
            <a:lvl1pPr marL="0" indent="0">
              <a:buNone/>
              <a:defRPr sz="4800">
                <a:solidFill>
                  <a:schemeClr val="tx1"/>
                </a:solidFill>
                <a:latin typeface="+mj-lt"/>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a:t>Click to add title</a:t>
            </a:r>
            <a:endParaRPr lang="en-GB"/>
          </a:p>
        </p:txBody>
      </p:sp>
      <p:sp>
        <p:nvSpPr>
          <p:cNvPr id="7" name="Text Placeholder 6">
            <a:extLst>
              <a:ext uri="{FF2B5EF4-FFF2-40B4-BE49-F238E27FC236}">
                <a16:creationId xmlns:a16="http://schemas.microsoft.com/office/drawing/2014/main" id="{A6B46C67-10BC-40FE-A687-6DD815DF1D7C}"/>
              </a:ext>
            </a:extLst>
          </p:cNvPr>
          <p:cNvSpPr>
            <a:spLocks noGrp="1"/>
          </p:cNvSpPr>
          <p:nvPr>
            <p:ph type="body" sz="quarter" idx="11" hasCustomPrompt="1"/>
          </p:nvPr>
        </p:nvSpPr>
        <p:spPr>
          <a:xfrm>
            <a:off x="7204363" y="4331853"/>
            <a:ext cx="3766849" cy="835610"/>
          </a:xfrm>
          <a:prstGeom prst="rect">
            <a:avLst/>
          </a:prstGeom>
        </p:spPr>
        <p:txBody>
          <a:bodyPr lIns="0" tIns="0" rIns="0" bIns="0">
            <a:noAutofit/>
          </a:bodyPr>
          <a:lstStyle>
            <a:lvl1pPr marL="0" indent="0">
              <a:buNone/>
              <a:defRPr/>
            </a:lvl1pPr>
            <a:lvl2pPr marL="457200" indent="0">
              <a:buNone/>
              <a:defRPr/>
            </a:lvl2pPr>
            <a:lvl3pPr marL="914400" indent="0">
              <a:buNone/>
              <a:defRPr/>
            </a:lvl3pPr>
            <a:lvl4pPr marL="1371600" indent="0">
              <a:buNone/>
              <a:defRPr/>
            </a:lvl4pPr>
            <a:lvl5pPr marL="0" indent="0" algn="l">
              <a:buNone/>
              <a:defRPr sz="1800">
                <a:solidFill>
                  <a:schemeClr val="tx1"/>
                </a:solidFill>
              </a:defRPr>
            </a:lvl5pPr>
          </a:lstStyle>
          <a:p>
            <a:pPr lvl="4"/>
            <a:r>
              <a:rPr lang="en-GB" dirty="0"/>
              <a:t>Add sub heading / presenter</a:t>
            </a:r>
            <a:endParaRPr lang="en-GB"/>
          </a:p>
        </p:txBody>
      </p:sp>
      <p:sp>
        <p:nvSpPr>
          <p:cNvPr id="2" name="Guides" hidden="1">
            <a:extLst>
              <a:ext uri="{FF2B5EF4-FFF2-40B4-BE49-F238E27FC236}">
                <a16:creationId xmlns:a16="http://schemas.microsoft.com/office/drawing/2014/main" id="{4E5D4448-38BE-4FDE-A7E4-3E9C4C1A8571}"/>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2553026134"/>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768" userDrawn="1">
          <p15:clr>
            <a:srgbClr val="FF96FF"/>
          </p15:clr>
        </p15:guide>
        <p15:guide id="6" pos="6911" userDrawn="1">
          <p15:clr>
            <a:srgbClr val="FF96F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sp>
        <p:nvSpPr>
          <p:cNvPr id="6" name="Заголовок 20">
            <a:extLst>
              <a:ext uri="{FF2B5EF4-FFF2-40B4-BE49-F238E27FC236}">
                <a16:creationId xmlns:a16="http://schemas.microsoft.com/office/drawing/2014/main" id="{0D00D992-E028-4A26-B2F1-C8EDD3A27743}"/>
              </a:ext>
            </a:extLst>
          </p:cNvPr>
          <p:cNvSpPr txBox="1">
            <a:spLocks/>
          </p:cNvSpPr>
          <p:nvPr userDrawn="1"/>
        </p:nvSpPr>
        <p:spPr>
          <a:xfrm>
            <a:off x="1605188" y="2621280"/>
            <a:ext cx="8981624" cy="922919"/>
          </a:xfrm>
          <a:prstGeom prst="rect">
            <a:avLst/>
          </a:prstGeom>
        </p:spPr>
        <p:txBody>
          <a:bodyPr/>
          <a:lstStyle>
            <a:lvl1pPr algn="l" defTabSz="914318" rtl="0" eaLnBrk="1" latinLnBrk="0" hangingPunct="1">
              <a:lnSpc>
                <a:spcPct val="80000"/>
              </a:lnSpc>
              <a:spcBef>
                <a:spcPct val="0"/>
              </a:spcBef>
              <a:buNone/>
              <a:defRPr sz="4400" kern="1200" spc="-151" baseline="0">
                <a:solidFill>
                  <a:schemeClr val="tx1"/>
                </a:solidFill>
                <a:latin typeface="+mj-lt"/>
                <a:ea typeface="+mj-ea"/>
                <a:cs typeface="+mj-cs"/>
              </a:defRPr>
            </a:lvl1pPr>
          </a:lstStyle>
          <a:p>
            <a:pPr algn="ctr"/>
            <a:r>
              <a:rPr lang="en-GB" sz="8000" dirty="0">
                <a:solidFill>
                  <a:srgbClr val="000000"/>
                </a:solidFill>
                <a:ea typeface="Butler" charset="0"/>
                <a:cs typeface="Butler" charset="0"/>
              </a:rPr>
              <a:t>Questions?</a:t>
            </a:r>
            <a:endParaRPr lang="en-GB"/>
          </a:p>
        </p:txBody>
      </p:sp>
      <p:pic>
        <p:nvPicPr>
          <p:cNvPr id="7" name="Picture 6" descr="A picture containing drawing, plate&#10;&#10;Description automatically generated">
            <a:extLst>
              <a:ext uri="{FF2B5EF4-FFF2-40B4-BE49-F238E27FC236}">
                <a16:creationId xmlns:a16="http://schemas.microsoft.com/office/drawing/2014/main" id="{4D720E52-7D19-44B2-B260-A7EAE3AFA4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10200" y="4346531"/>
            <a:ext cx="1371600" cy="835611"/>
          </a:xfrm>
          <a:prstGeom prst="rect">
            <a:avLst/>
          </a:prstGeom>
        </p:spPr>
      </p:pic>
      <p:sp>
        <p:nvSpPr>
          <p:cNvPr id="2" name="Guides">
            <a:extLst>
              <a:ext uri="{FF2B5EF4-FFF2-40B4-BE49-F238E27FC236}">
                <a16:creationId xmlns:a16="http://schemas.microsoft.com/office/drawing/2014/main" id="{E41FE41D-1FCD-46A0-9500-C87FA6C21C6B}"/>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4" name="Rectangle 3">
            <a:extLst>
              <a:ext uri="{FF2B5EF4-FFF2-40B4-BE49-F238E27FC236}">
                <a16:creationId xmlns:a16="http://schemas.microsoft.com/office/drawing/2014/main" id="{268F8875-0D17-4C45-B1F0-ADDD34F9DE39}"/>
              </a:ext>
            </a:extLst>
          </p:cNvPr>
          <p:cNvSpPr/>
          <p:nvPr userDrawn="1"/>
        </p:nvSpPr>
        <p:spPr>
          <a:xfrm>
            <a:off x="532977" y="6402167"/>
            <a:ext cx="245118" cy="3273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100" b="0" i="0" dirty="0">
                <a:solidFill>
                  <a:schemeClr val="tx1"/>
                </a:solidFill>
                <a:effectLst/>
                <a:latin typeface="+mn-lt"/>
              </a:rPr>
              <a:t>©</a:t>
            </a:r>
            <a:endParaRPr lang="en-GB" sz="1100" dirty="0">
              <a:solidFill>
                <a:schemeClr val="tx1"/>
              </a:solidFill>
              <a:latin typeface="+mn-lt"/>
            </a:endParaRPr>
          </a:p>
        </p:txBody>
      </p:sp>
      <p:sp>
        <p:nvSpPr>
          <p:cNvPr id="5" name="date" descr="{&quot;templafy&quot;:{&quot;id&quot;:&quot;aa1fa8fc-951e-4147-a8bb-869cd59d1299&quot;}}" title="Form.Date_only">
            <a:extLst>
              <a:ext uri="{FF2B5EF4-FFF2-40B4-BE49-F238E27FC236}">
                <a16:creationId xmlns:a16="http://schemas.microsoft.com/office/drawing/2014/main" id="{3B2EFA4A-7EE0-49CD-A200-0E57A6F4DA8F}"/>
              </a:ext>
            </a:extLst>
          </p:cNvPr>
          <p:cNvSpPr/>
          <p:nvPr userDrawn="1"/>
        </p:nvSpPr>
        <p:spPr>
          <a:xfrm>
            <a:off x="663794" y="6402167"/>
            <a:ext cx="526831" cy="3273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100">
                <a:solidFill>
                  <a:schemeClr val="tx1"/>
                </a:solidFill>
                <a:latin typeface="+mn-lt"/>
              </a:rPr>
              <a:t>2021</a:t>
            </a:r>
          </a:p>
        </p:txBody>
      </p:sp>
      <p:sp>
        <p:nvSpPr>
          <p:cNvPr id="8" name="text" descr="{&quot;templafy&quot;:{&quot;id&quot;:&quot;747fb703-59d8-4a59-b4be-c4216e315026&quot;}}" title="UserProfile.LegalEntity.LegalEntity">
            <a:extLst>
              <a:ext uri="{FF2B5EF4-FFF2-40B4-BE49-F238E27FC236}">
                <a16:creationId xmlns:a16="http://schemas.microsoft.com/office/drawing/2014/main" id="{56DADAFF-ADC2-4F08-8FAC-8FD3D6F4C117}"/>
              </a:ext>
            </a:extLst>
          </p:cNvPr>
          <p:cNvSpPr/>
          <p:nvPr userDrawn="1"/>
        </p:nvSpPr>
        <p:spPr>
          <a:xfrm>
            <a:off x="1028472" y="6402167"/>
            <a:ext cx="10261608" cy="3273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100" dirty="0">
                <a:solidFill>
                  <a:schemeClr val="tx1"/>
                </a:solidFill>
                <a:latin typeface="+mn-lt"/>
              </a:rPr>
              <a:t>Avison Young (UK) Limited</a:t>
            </a:r>
          </a:p>
        </p:txBody>
      </p:sp>
      <p:sp>
        <p:nvSpPr>
          <p:cNvPr id="3" name="TextBox 2">
            <a:extLst>
              <a:ext uri="{FF2B5EF4-FFF2-40B4-BE49-F238E27FC236}">
                <a16:creationId xmlns:a16="http://schemas.microsoft.com/office/drawing/2014/main" id="{D3B00D11-ADA0-4E2B-8848-64DC41320DE1}"/>
              </a:ext>
            </a:extLst>
          </p:cNvPr>
          <p:cNvSpPr txBox="1"/>
          <p:nvPr userDrawn="1"/>
        </p:nvSpPr>
        <p:spPr>
          <a:xfrm>
            <a:off x="974854" y="6435051"/>
            <a:ext cx="221536" cy="261610"/>
          </a:xfrm>
          <a:prstGeom prst="rect">
            <a:avLst/>
          </a:prstGeom>
          <a:noFill/>
        </p:spPr>
        <p:txBody>
          <a:bodyPr wrap="none" rtlCol="0">
            <a:spAutoFit/>
          </a:bodyPr>
          <a:lstStyle/>
          <a:p>
            <a:r>
              <a:rPr lang="en-GB" sz="1100" dirty="0"/>
              <a:t>.</a:t>
            </a:r>
            <a:endParaRPr lang="en-GB"/>
          </a:p>
        </p:txBody>
      </p:sp>
    </p:spTree>
    <p:extLst>
      <p:ext uri="{BB962C8B-B14F-4D97-AF65-F5344CB8AC3E}">
        <p14:creationId xmlns:p14="http://schemas.microsoft.com/office/powerpoint/2010/main" val="1528269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389B8-123B-498E-AC92-16E1884DBF65}"/>
              </a:ext>
            </a:extLst>
          </p:cNvPr>
          <p:cNvSpPr>
            <a:spLocks noGrp="1"/>
          </p:cNvSpPr>
          <p:nvPr>
            <p:ph type="title"/>
          </p:nvPr>
        </p:nvSpPr>
        <p:spPr/>
        <p:txBody>
          <a:bodyPr/>
          <a:lstStyle>
            <a:lvl1pPr algn="ctr">
              <a:defRPr/>
            </a:lvl1pPr>
          </a:lstStyle>
          <a:p>
            <a:r>
              <a:rPr lang="en-GB" dirty="0"/>
              <a:t>Click to edit Master title style</a:t>
            </a:r>
          </a:p>
        </p:txBody>
      </p:sp>
      <p:pic>
        <p:nvPicPr>
          <p:cNvPr id="6" name="Picture 5">
            <a:extLst>
              <a:ext uri="{FF2B5EF4-FFF2-40B4-BE49-F238E27FC236}">
                <a16:creationId xmlns:a16="http://schemas.microsoft.com/office/drawing/2014/main" id="{38CB20E1-A9A8-48C1-B39C-00F55BE7C9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929512" y="5969798"/>
            <a:ext cx="914400" cy="557075"/>
          </a:xfrm>
          <a:prstGeom prst="rect">
            <a:avLst/>
          </a:prstGeom>
        </p:spPr>
      </p:pic>
      <p:sp>
        <p:nvSpPr>
          <p:cNvPr id="3" name="Guides" hidden="1">
            <a:extLst>
              <a:ext uri="{FF2B5EF4-FFF2-40B4-BE49-F238E27FC236}">
                <a16:creationId xmlns:a16="http://schemas.microsoft.com/office/drawing/2014/main" id="{10A47A87-ECB5-4883-B10B-25B4FB75B9DC}"/>
              </a:ext>
            </a:extLst>
          </p:cNvPr>
          <p:cNvSpPr/>
          <p:nvPr userDrawn="1"/>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172528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x Content">
    <p:spTree>
      <p:nvGrpSpPr>
        <p:cNvPr id="1" name=""/>
        <p:cNvGrpSpPr/>
        <p:nvPr/>
      </p:nvGrpSpPr>
      <p:grpSpPr>
        <a:xfrm>
          <a:off x="0" y="0"/>
          <a:ext cx="0" cy="0"/>
          <a:chOff x="0" y="0"/>
          <a:chExt cx="0" cy="0"/>
        </a:xfrm>
      </p:grpSpPr>
      <p:sp>
        <p:nvSpPr>
          <p:cNvPr id="2" name="Guides" hidden="1">
            <a:extLst>
              <a:ext uri="{FF2B5EF4-FFF2-40B4-BE49-F238E27FC236}">
                <a16:creationId xmlns:a16="http://schemas.microsoft.com/office/drawing/2014/main" id="{871F4B46-ABFA-4AA0-AE90-332B49CC277F}"/>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3" name="Title 2">
            <a:extLst>
              <a:ext uri="{FF2B5EF4-FFF2-40B4-BE49-F238E27FC236}">
                <a16:creationId xmlns:a16="http://schemas.microsoft.com/office/drawing/2014/main" id="{6EBA1641-A38F-45DA-B2F3-5C7727168A20}"/>
              </a:ext>
            </a:extLst>
          </p:cNvPr>
          <p:cNvSpPr>
            <a:spLocks noGrp="1"/>
          </p:cNvSpPr>
          <p:nvPr>
            <p:ph type="title"/>
          </p:nvPr>
        </p:nvSpPr>
        <p:spPr/>
        <p:txBody>
          <a:bodyPr/>
          <a:lstStyle/>
          <a:p>
            <a:r>
              <a:rPr lang="en-GB"/>
              <a:t>Click to edit Master title style</a:t>
            </a:r>
          </a:p>
        </p:txBody>
      </p:sp>
      <p:sp>
        <p:nvSpPr>
          <p:cNvPr id="7" name="Content Placeholder 6">
            <a:extLst>
              <a:ext uri="{FF2B5EF4-FFF2-40B4-BE49-F238E27FC236}">
                <a16:creationId xmlns:a16="http://schemas.microsoft.com/office/drawing/2014/main" id="{99CDE793-9F39-4713-826F-CD82DFFDFB97}"/>
              </a:ext>
            </a:extLst>
          </p:cNvPr>
          <p:cNvSpPr>
            <a:spLocks noGrp="1"/>
          </p:cNvSpPr>
          <p:nvPr>
            <p:ph sz="quarter" idx="10"/>
          </p:nvPr>
        </p:nvSpPr>
        <p:spPr>
          <a:xfrm>
            <a:off x="1219200" y="2667000"/>
            <a:ext cx="9753600" cy="3649663"/>
          </a:xfrm>
        </p:spPr>
        <p:txBody>
          <a:bodyPr>
            <a:noAutofit/>
          </a:body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p>
        </p:txBody>
      </p:sp>
    </p:spTree>
    <p:extLst>
      <p:ext uri="{BB962C8B-B14F-4D97-AF65-F5344CB8AC3E}">
        <p14:creationId xmlns:p14="http://schemas.microsoft.com/office/powerpoint/2010/main" val="1641640155"/>
      </p:ext>
    </p:extLst>
  </p:cSld>
  <p:clrMapOvr>
    <a:masterClrMapping/>
  </p:clrMapOvr>
  <p:extLst>
    <p:ext uri="{DCECCB84-F9BA-43D5-87BE-67443E8EF086}">
      <p15:sldGuideLst xmlns:p15="http://schemas.microsoft.com/office/powerpoint/2012/main">
        <p15:guide id="1" orient="horz" pos="655" userDrawn="1">
          <p15:clr>
            <a:srgbClr val="717275"/>
          </p15:clr>
        </p15:guide>
        <p15:guide id="2" orient="horz" pos="1562" userDrawn="1">
          <p15:clr>
            <a:srgbClr val="717275"/>
          </p15:clr>
        </p15:guide>
        <p15:guide id="3" orient="horz" pos="1680" userDrawn="1">
          <p15:clr>
            <a:srgbClr val="FF96FF"/>
          </p15:clr>
        </p15:guide>
        <p15:guide id="4" orient="horz" pos="3979" userDrawn="1">
          <p15:clr>
            <a:srgbClr val="FF96FF"/>
          </p15:clr>
        </p15:guide>
        <p15:guide id="5" pos="768" userDrawn="1">
          <p15:clr>
            <a:srgbClr val="FF96FF"/>
          </p15:clr>
        </p15:guide>
        <p15:guide id="6" pos="6911" userDrawn="1">
          <p15:clr>
            <a:srgbClr val="FF96FF"/>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36A7EA-EC6C-48F0-AD2C-5D6A5D43353C}"/>
              </a:ext>
            </a:extLst>
          </p:cNvPr>
          <p:cNvSpPr>
            <a:spLocks noGrp="1"/>
          </p:cNvSpPr>
          <p:nvPr>
            <p:ph type="title"/>
            <p:custDataLst>
              <p:tags r:id="rId50"/>
            </p:custDataLst>
          </p:nvPr>
        </p:nvSpPr>
        <p:spPr>
          <a:xfrm>
            <a:off x="1219200" y="1040562"/>
            <a:ext cx="9753600" cy="1440000"/>
          </a:xfrm>
          <a:prstGeom prst="rect">
            <a:avLst/>
          </a:prstGeom>
        </p:spPr>
        <p:txBody>
          <a:bodyPr vert="horz" lIns="0" tIns="0" rIns="0" bIns="0" rtlCol="0" anchor="t" anchorCtr="0">
            <a:noAutofit/>
          </a:bodyPr>
          <a:lstStyle/>
          <a:p>
            <a:r>
              <a:rPr lang="en-GB" dirty="0"/>
              <a:t>Click to edit Master title style</a:t>
            </a:r>
          </a:p>
        </p:txBody>
      </p:sp>
      <p:sp>
        <p:nvSpPr>
          <p:cNvPr id="3" name="Text Placeholder 2">
            <a:extLst>
              <a:ext uri="{FF2B5EF4-FFF2-40B4-BE49-F238E27FC236}">
                <a16:creationId xmlns:a16="http://schemas.microsoft.com/office/drawing/2014/main" id="{1EAF8D5A-725B-4B13-8DA2-1ADC7202FEC5}"/>
              </a:ext>
            </a:extLst>
          </p:cNvPr>
          <p:cNvSpPr>
            <a:spLocks noGrp="1"/>
          </p:cNvSpPr>
          <p:nvPr>
            <p:ph type="body" idx="1"/>
            <p:custDataLst>
              <p:tags r:id="rId51"/>
            </p:custDataLst>
          </p:nvPr>
        </p:nvSpPr>
        <p:spPr>
          <a:xfrm>
            <a:off x="1219200" y="2666999"/>
            <a:ext cx="9753600" cy="3650988"/>
          </a:xfrm>
          <a:prstGeom prst="rect">
            <a:avLst/>
          </a:prstGeom>
        </p:spPr>
        <p:txBody>
          <a:bodyPr vert="horz" lIns="0" tIns="0" rIns="0" bIns="0" rtlCol="0">
            <a:noAutofit/>
          </a:bodyPr>
          <a:lstStyle/>
          <a:p>
            <a:pPr lvl="0"/>
            <a:r>
              <a:rPr lang="en-GB" dirty="0"/>
              <a:t>Click to 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r>
              <a:rPr lang="en-GB" dirty="0"/>
              <a:t>Sixth level</a:t>
            </a:r>
            <a:endParaRPr lang="en-GB"/>
          </a:p>
          <a:p>
            <a:pPr lvl="6"/>
            <a:r>
              <a:rPr lang="en-GB" dirty="0"/>
              <a:t>Seventh level </a:t>
            </a:r>
            <a:endParaRPr lang="en-GB"/>
          </a:p>
          <a:p>
            <a:pPr lvl="7"/>
            <a:r>
              <a:rPr lang="en-GB" dirty="0"/>
              <a:t>Eighth level</a:t>
            </a:r>
            <a:endParaRPr lang="en-GB"/>
          </a:p>
          <a:p>
            <a:pPr lvl="8"/>
            <a:r>
              <a:rPr lang="en-GB" dirty="0"/>
              <a:t>Ninth level </a:t>
            </a:r>
          </a:p>
        </p:txBody>
      </p:sp>
      <p:sp>
        <p:nvSpPr>
          <p:cNvPr id="6" name="Slide Number Placeholder 5">
            <a:extLst>
              <a:ext uri="{FF2B5EF4-FFF2-40B4-BE49-F238E27FC236}">
                <a16:creationId xmlns:a16="http://schemas.microsoft.com/office/drawing/2014/main" id="{C64F6B73-34F8-4D21-93D9-C03447C02DEA}"/>
              </a:ext>
            </a:extLst>
          </p:cNvPr>
          <p:cNvSpPr>
            <a:spLocks noGrp="1"/>
          </p:cNvSpPr>
          <p:nvPr>
            <p:ph type="sldNum" sz="quarter" idx="4"/>
          </p:nvPr>
        </p:nvSpPr>
        <p:spPr>
          <a:xfrm>
            <a:off x="8229600" y="6483350"/>
            <a:ext cx="2743200" cy="365125"/>
          </a:xfrm>
          <a:prstGeom prst="rect">
            <a:avLst/>
          </a:prstGeom>
        </p:spPr>
        <p:txBody>
          <a:bodyPr vert="horz" lIns="0" tIns="0" rIns="0" bIns="0" rtlCol="0" anchor="ctr"/>
          <a:lstStyle>
            <a:lvl1pPr algn="r">
              <a:defRPr sz="1000">
                <a:solidFill>
                  <a:schemeClr val="tx1"/>
                </a:solidFill>
              </a:defRPr>
            </a:lvl1pPr>
          </a:lstStyle>
          <a:p>
            <a:fld id="{F4ED544E-ECB9-43AA-82BE-1C5006E68774}" type="slidenum">
              <a:rPr lang="en-GB" smtClean="0"/>
              <a:pPr/>
              <a:t>‹#›</a:t>
            </a:fld>
            <a:endParaRPr lang="en-GB" dirty="0"/>
          </a:p>
        </p:txBody>
      </p:sp>
      <p:sp>
        <p:nvSpPr>
          <p:cNvPr id="7" name="Guides" hidden="1">
            <a:extLst>
              <a:ext uri="{FF2B5EF4-FFF2-40B4-BE49-F238E27FC236}">
                <a16:creationId xmlns:a16="http://schemas.microsoft.com/office/drawing/2014/main" id="{2ACD6E08-86ED-44B8-A20F-B1DAE0CF48CA}"/>
              </a:ext>
            </a:extLst>
          </p:cNvPr>
          <p:cNvSpPr/>
          <p:nvPr userDrawn="1">
            <p:custDataLst>
              <p:tags r:id="rId52"/>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9" name="Date Placeholder 3">
            <a:extLst>
              <a:ext uri="{FF2B5EF4-FFF2-40B4-BE49-F238E27FC236}">
                <a16:creationId xmlns:a16="http://schemas.microsoft.com/office/drawing/2014/main" id="{BB95D9E9-1625-45E0-A700-901FDF1E0139}"/>
              </a:ext>
            </a:extLst>
          </p:cNvPr>
          <p:cNvSpPr>
            <a:spLocks noGrp="1"/>
          </p:cNvSpPr>
          <p:nvPr>
            <p:ph type="dt" sz="half" idx="2"/>
          </p:nvPr>
        </p:nvSpPr>
        <p:spPr>
          <a:xfrm>
            <a:off x="1219200" y="6492875"/>
            <a:ext cx="2743200" cy="365125"/>
          </a:xfrm>
          <a:prstGeom prst="rect">
            <a:avLst/>
          </a:prstGeom>
        </p:spPr>
        <p:txBody>
          <a:bodyPr vert="horz" lIns="0" tIns="0" rIns="0" bIns="0" rtlCol="0" anchor="ctr"/>
          <a:lstStyle>
            <a:lvl1pPr algn="l">
              <a:defRPr sz="1000">
                <a:solidFill>
                  <a:schemeClr val="tx1"/>
                </a:solidFill>
              </a:defRPr>
            </a:lvl1pPr>
          </a:lstStyle>
          <a:p>
            <a:fld id="{0CB8D0E9-E49F-42CD-9267-C4E578E9BBB8}" type="datetimeFigureOut">
              <a:rPr lang="en-GB" smtClean="0"/>
              <a:pPr/>
              <a:t>03/05/2023</a:t>
            </a:fld>
            <a:endParaRPr lang="en-GB"/>
          </a:p>
        </p:txBody>
      </p:sp>
      <p:sp>
        <p:nvSpPr>
          <p:cNvPr id="10" name="Footer Placeholder 4">
            <a:extLst>
              <a:ext uri="{FF2B5EF4-FFF2-40B4-BE49-F238E27FC236}">
                <a16:creationId xmlns:a16="http://schemas.microsoft.com/office/drawing/2014/main" id="{92DAC5F7-68E0-45F4-B5F9-D327A2D4C8D3}"/>
              </a:ext>
            </a:extLst>
          </p:cNvPr>
          <p:cNvSpPr>
            <a:spLocks noGrp="1"/>
          </p:cNvSpPr>
          <p:nvPr>
            <p:ph type="ftr" sz="quarter" idx="3"/>
          </p:nvPr>
        </p:nvSpPr>
        <p:spPr>
          <a:xfrm>
            <a:off x="3962400" y="6492875"/>
            <a:ext cx="4267200" cy="365125"/>
          </a:xfrm>
          <a:prstGeom prst="rect">
            <a:avLst/>
          </a:prstGeom>
        </p:spPr>
        <p:txBody>
          <a:bodyPr vert="horz" lIns="0" tIns="0" rIns="0" bIns="0" rtlCol="0" anchor="ctr"/>
          <a:lstStyle>
            <a:lvl1pPr algn="ctr">
              <a:defRPr sz="1000">
                <a:solidFill>
                  <a:schemeClr val="tx1"/>
                </a:solidFill>
              </a:defRPr>
            </a:lvl1pPr>
          </a:lstStyle>
          <a:p>
            <a:endParaRPr lang="en-GB" dirty="0"/>
          </a:p>
        </p:txBody>
      </p:sp>
    </p:spTree>
    <p:extLst>
      <p:ext uri="{BB962C8B-B14F-4D97-AF65-F5344CB8AC3E}">
        <p14:creationId xmlns:p14="http://schemas.microsoft.com/office/powerpoint/2010/main" val="3203765002"/>
      </p:ext>
    </p:extLst>
  </p:cSld>
  <p:clrMap bg1="lt1" tx1="dk1" bg2="lt2" tx2="dk2" accent1="accent1" accent2="accent2" accent3="accent3" accent4="accent4" accent5="accent5" accent6="accent6" hlink="hlink" folHlink="folHlink"/>
  <p:sldLayoutIdLst>
    <p:sldLayoutId id="2147483748" r:id="rId1"/>
    <p:sldLayoutId id="2147483770" r:id="rId2"/>
    <p:sldLayoutId id="2147483771" r:id="rId3"/>
    <p:sldLayoutId id="2147483772" r:id="rId4"/>
    <p:sldLayoutId id="2147483773" r:id="rId5"/>
    <p:sldLayoutId id="2147483751" r:id="rId6"/>
    <p:sldLayoutId id="2147483753" r:id="rId7"/>
    <p:sldLayoutId id="2147483757" r:id="rId8"/>
    <p:sldLayoutId id="2147483650" r:id="rId9"/>
    <p:sldLayoutId id="2147483749" r:id="rId10"/>
    <p:sldLayoutId id="2147483750" r:id="rId11"/>
    <p:sldLayoutId id="2147483652" r:id="rId12"/>
    <p:sldLayoutId id="2147483758" r:id="rId13"/>
    <p:sldLayoutId id="2147483767" r:id="rId14"/>
    <p:sldLayoutId id="2147483657" r:id="rId15"/>
    <p:sldLayoutId id="2147483654" r:id="rId16"/>
    <p:sldLayoutId id="2147483656" r:id="rId17"/>
    <p:sldLayoutId id="2147483660" r:id="rId18"/>
    <p:sldLayoutId id="2147483667" r:id="rId19"/>
    <p:sldLayoutId id="2147483668" r:id="rId20"/>
    <p:sldLayoutId id="2147483665" r:id="rId21"/>
    <p:sldLayoutId id="2147483769" r:id="rId22"/>
    <p:sldLayoutId id="2147483766" r:id="rId23"/>
    <p:sldLayoutId id="2147483661" r:id="rId24"/>
    <p:sldLayoutId id="2147483662" r:id="rId25"/>
    <p:sldLayoutId id="2147483655" r:id="rId26"/>
    <p:sldLayoutId id="2147483651" r:id="rId27"/>
    <p:sldLayoutId id="2147483674" r:id="rId28"/>
    <p:sldLayoutId id="2147483677" r:id="rId29"/>
    <p:sldLayoutId id="2147483756" r:id="rId30"/>
    <p:sldLayoutId id="2147483765" r:id="rId31"/>
    <p:sldLayoutId id="2147483658" r:id="rId32"/>
    <p:sldLayoutId id="2147483669" r:id="rId33"/>
    <p:sldLayoutId id="2147483670" r:id="rId34"/>
    <p:sldLayoutId id="2147483755" r:id="rId35"/>
    <p:sldLayoutId id="2147483653" r:id="rId36"/>
    <p:sldLayoutId id="2147483659" r:id="rId37"/>
    <p:sldLayoutId id="2147483666" r:id="rId38"/>
    <p:sldLayoutId id="2147483675" r:id="rId39"/>
    <p:sldLayoutId id="2147483688" r:id="rId40"/>
    <p:sldLayoutId id="2147483752" r:id="rId41"/>
    <p:sldLayoutId id="2147483663" r:id="rId42"/>
    <p:sldLayoutId id="2147483672" r:id="rId43"/>
    <p:sldLayoutId id="2147483671" r:id="rId44"/>
    <p:sldLayoutId id="2147483768" r:id="rId45"/>
    <p:sldLayoutId id="2147483664" r:id="rId46"/>
    <p:sldLayoutId id="2147483673" r:id="rId47"/>
    <p:sldLayoutId id="2147483759"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Open Sans" panose="020B0606030504020204" pitchFamily="34" charset="0"/>
        <a:buNone/>
        <a:defRPr sz="1600" kern="1200">
          <a:solidFill>
            <a:schemeClr val="tx1"/>
          </a:solidFill>
          <a:latin typeface="+mn-lt"/>
          <a:ea typeface="+mn-ea"/>
          <a:cs typeface="+mn-cs"/>
        </a:defRPr>
      </a:lvl1pPr>
      <a:lvl2pPr marL="180975" indent="-180975" algn="l" defTabSz="914400" rtl="0" eaLnBrk="1" latinLnBrk="0" hangingPunct="1">
        <a:lnSpc>
          <a:spcPct val="90000"/>
        </a:lnSpc>
        <a:spcBef>
          <a:spcPts val="500"/>
        </a:spcBef>
        <a:buFont typeface="Open Sans" panose="020B0606030504020204" pitchFamily="34" charset="0"/>
        <a:buChar char="–"/>
        <a:defRPr sz="1400" kern="1200">
          <a:solidFill>
            <a:schemeClr val="tx1"/>
          </a:solidFill>
          <a:latin typeface="+mn-lt"/>
          <a:ea typeface="+mn-ea"/>
          <a:cs typeface="+mn-cs"/>
        </a:defRPr>
      </a:lvl2pPr>
      <a:lvl3pPr marL="361950" indent="-180975"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534988" indent="-173038" algn="l" defTabSz="914400" rtl="0" eaLnBrk="1" latinLnBrk="0" hangingPunct="1">
        <a:lnSpc>
          <a:spcPct val="90000"/>
        </a:lnSpc>
        <a:spcBef>
          <a:spcPts val="500"/>
        </a:spcBef>
        <a:buFont typeface="Wingdings" panose="05000000000000000000" pitchFamily="2" charset="2"/>
        <a:buChar char="§"/>
        <a:defRPr sz="1200" kern="1200">
          <a:solidFill>
            <a:schemeClr val="tx1"/>
          </a:solidFill>
          <a:latin typeface="+mn-lt"/>
          <a:ea typeface="+mn-ea"/>
          <a:cs typeface="+mn-cs"/>
        </a:defRPr>
      </a:lvl4pPr>
      <a:lvl5pPr marL="715963" indent="-180975" algn="l" defTabSz="914400" rtl="0" eaLnBrk="1" latinLnBrk="0" hangingPunct="1">
        <a:lnSpc>
          <a:spcPct val="90000"/>
        </a:lnSpc>
        <a:spcBef>
          <a:spcPts val="500"/>
        </a:spcBef>
        <a:buFont typeface="Open Sans" panose="020B0606030504020204" pitchFamily="34" charset="0"/>
        <a:buChar char="–"/>
        <a:defRPr sz="1100" kern="1200">
          <a:solidFill>
            <a:schemeClr val="tx1"/>
          </a:solidFill>
          <a:latin typeface="+mn-lt"/>
          <a:ea typeface="+mn-ea"/>
          <a:cs typeface="+mn-cs"/>
        </a:defRPr>
      </a:lvl5pPr>
      <a:lvl6pPr marL="720000" indent="-180000" algn="l" defTabSz="914400" rtl="0" eaLnBrk="1" latinLnBrk="0" hangingPunct="1">
        <a:lnSpc>
          <a:spcPct val="90000"/>
        </a:lnSpc>
        <a:spcBef>
          <a:spcPts val="500"/>
        </a:spcBef>
        <a:buFont typeface="Open Sans" panose="020B0606030504020204" pitchFamily="34" charset="0"/>
        <a:buChar char="–"/>
        <a:defRPr sz="1100" kern="1200">
          <a:solidFill>
            <a:schemeClr val="tx1"/>
          </a:solidFill>
          <a:latin typeface="+mn-lt"/>
          <a:ea typeface="+mn-ea"/>
          <a:cs typeface="+mn-cs"/>
        </a:defRPr>
      </a:lvl6pPr>
      <a:lvl7pPr marL="720000" indent="-180000" algn="l" defTabSz="914400" rtl="0" eaLnBrk="1" latinLnBrk="0" hangingPunct="1">
        <a:lnSpc>
          <a:spcPct val="90000"/>
        </a:lnSpc>
        <a:spcBef>
          <a:spcPts val="500"/>
        </a:spcBef>
        <a:buFont typeface="Open Sans" panose="020B0606030504020204" pitchFamily="34" charset="0"/>
        <a:buChar char="–"/>
        <a:defRPr sz="1100" kern="1200">
          <a:solidFill>
            <a:schemeClr val="tx1"/>
          </a:solidFill>
          <a:latin typeface="+mn-lt"/>
          <a:ea typeface="+mn-ea"/>
          <a:cs typeface="+mn-cs"/>
        </a:defRPr>
      </a:lvl7pPr>
      <a:lvl8pPr marL="720000" indent="-180000" algn="l" defTabSz="914400" rtl="0" eaLnBrk="1" latinLnBrk="0" hangingPunct="1">
        <a:lnSpc>
          <a:spcPct val="90000"/>
        </a:lnSpc>
        <a:spcBef>
          <a:spcPts val="500"/>
        </a:spcBef>
        <a:buFont typeface="Open Sans" panose="020B0606030504020204" pitchFamily="34" charset="0"/>
        <a:buChar char="–"/>
        <a:defRPr sz="1100" kern="1200">
          <a:solidFill>
            <a:schemeClr val="tx1"/>
          </a:solidFill>
          <a:latin typeface="+mn-lt"/>
          <a:ea typeface="+mn-ea"/>
          <a:cs typeface="+mn-cs"/>
        </a:defRPr>
      </a:lvl8pPr>
      <a:lvl9pPr marL="720000" indent="-180000" algn="l" defTabSz="914400" rtl="0" eaLnBrk="1" latinLnBrk="0" hangingPunct="1">
        <a:lnSpc>
          <a:spcPct val="90000"/>
        </a:lnSpc>
        <a:spcBef>
          <a:spcPts val="500"/>
        </a:spcBef>
        <a:buFont typeface="Open Sans" panose="020B0606030504020204" pitchFamily="34" charset="0"/>
        <a:buChar char="–"/>
        <a:defRPr sz="11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22.xml"/><Relationship Id="rId1" Type="http://schemas.openxmlformats.org/officeDocument/2006/relationships/customXml" Target="../../customXml/item15.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18.xml"/><Relationship Id="rId1" Type="http://schemas.openxmlformats.org/officeDocument/2006/relationships/customXml" Target="../../customXml/item17.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2.xml"/><Relationship Id="rId1" Type="http://schemas.openxmlformats.org/officeDocument/2006/relationships/customXml" Target="../../customXml/item28.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ustomXml" Target="../../customXml/item20.xml"/><Relationship Id="rId1" Type="http://schemas.openxmlformats.org/officeDocument/2006/relationships/customXml" Target="../../customXml/item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23.xml"/><Relationship Id="rId1" Type="http://schemas.openxmlformats.org/officeDocument/2006/relationships/customXml" Target="../../customXml/item1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24.xml"/><Relationship Id="rId1" Type="http://schemas.openxmlformats.org/officeDocument/2006/relationships/customXml" Target="../../customXml/item11.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customXml" Target="../../customXml/item12.xml"/><Relationship Id="rId1" Type="http://schemas.openxmlformats.org/officeDocument/2006/relationships/customXml" Target="../../customXml/item2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88CDFC3-44D5-4810-BF56-7C1D2F3823FF}"/>
              </a:ext>
            </a:extLst>
          </p:cNvPr>
          <p:cNvSpPr>
            <a:spLocks noGrp="1"/>
          </p:cNvSpPr>
          <p:nvPr>
            <p:ph type="body" sz="quarter" idx="11"/>
          </p:nvPr>
        </p:nvSpPr>
        <p:spPr>
          <a:xfrm>
            <a:off x="0" y="249381"/>
            <a:ext cx="5162549" cy="5017944"/>
          </a:xfrm>
        </p:spPr>
        <p:txBody>
          <a:bodyPr/>
          <a:lstStyle/>
          <a:p>
            <a:pPr>
              <a:defRPr/>
            </a:pPr>
            <a:endParaRPr lang="en-GB" sz="6000" dirty="0">
              <a:solidFill>
                <a:srgbClr val="000000"/>
              </a:solidFill>
              <a:latin typeface="GeoSlab703 Md BT"/>
            </a:endParaRPr>
          </a:p>
          <a:p>
            <a:pPr>
              <a:defRPr/>
            </a:pPr>
            <a:r>
              <a:rPr lang="en-GB" sz="4000" dirty="0">
                <a:solidFill>
                  <a:srgbClr val="000000"/>
                </a:solidFill>
                <a:latin typeface="GeoSlab703 Md BT"/>
              </a:rPr>
              <a:t>	</a:t>
            </a:r>
            <a:r>
              <a:rPr lang="en-GB" sz="4800" dirty="0">
                <a:solidFill>
                  <a:srgbClr val="000000"/>
                </a:solidFill>
                <a:latin typeface="GeoSlab703 Md BT"/>
              </a:rPr>
              <a:t>International</a:t>
            </a:r>
          </a:p>
          <a:p>
            <a:pPr>
              <a:defRPr/>
            </a:pPr>
            <a:r>
              <a:rPr lang="en-GB" sz="4800" dirty="0">
                <a:solidFill>
                  <a:srgbClr val="000000"/>
                </a:solidFill>
                <a:latin typeface="GeoSlab703 Md BT"/>
              </a:rPr>
              <a:t>	Women’s Day</a:t>
            </a:r>
          </a:p>
          <a:p>
            <a:pPr>
              <a:defRPr/>
            </a:pPr>
            <a:r>
              <a:rPr lang="en-GB" sz="4800" dirty="0">
                <a:solidFill>
                  <a:srgbClr val="000000"/>
                </a:solidFill>
                <a:latin typeface="GeoSlab703 Md BT"/>
              </a:rPr>
              <a:t>	8</a:t>
            </a:r>
            <a:r>
              <a:rPr lang="en-GB" sz="4800" baseline="30000" dirty="0">
                <a:solidFill>
                  <a:srgbClr val="000000"/>
                </a:solidFill>
                <a:latin typeface="GeoSlab703 Md BT"/>
              </a:rPr>
              <a:t>th</a:t>
            </a:r>
            <a:r>
              <a:rPr lang="en-GB" sz="4800" dirty="0">
                <a:solidFill>
                  <a:srgbClr val="000000"/>
                </a:solidFill>
                <a:latin typeface="GeoSlab703 Md BT"/>
              </a:rPr>
              <a:t> March 2023 </a:t>
            </a:r>
          </a:p>
          <a:p>
            <a:pPr>
              <a:defRPr/>
            </a:pPr>
            <a:endParaRPr lang="en-GB" sz="4800" dirty="0">
              <a:solidFill>
                <a:srgbClr val="000000"/>
              </a:solidFill>
              <a:latin typeface="GeoSlab703 Md BT"/>
            </a:endParaRPr>
          </a:p>
        </p:txBody>
      </p:sp>
      <p:pic>
        <p:nvPicPr>
          <p:cNvPr id="4" name="Picture 3">
            <a:extLst>
              <a:ext uri="{FF2B5EF4-FFF2-40B4-BE49-F238E27FC236}">
                <a16:creationId xmlns:a16="http://schemas.microsoft.com/office/drawing/2014/main" id="{06B576BA-ADFA-4000-81DD-5B0F40D0F6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620616" y="200894"/>
            <a:ext cx="6399069" cy="6496053"/>
          </a:xfrm>
          <a:prstGeom prst="rect">
            <a:avLst/>
          </a:prstGeom>
        </p:spPr>
      </p:pic>
    </p:spTree>
    <p:custDataLst>
      <p:custData r:id="rId1"/>
      <p:custData r:id="rId2"/>
    </p:custDataLst>
    <p:extLst>
      <p:ext uri="{BB962C8B-B14F-4D97-AF65-F5344CB8AC3E}">
        <p14:creationId xmlns:p14="http://schemas.microsoft.com/office/powerpoint/2010/main" val="2362600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BFF178-7B64-45EB-8404-9343A4407FC7}"/>
              </a:ext>
            </a:extLst>
          </p:cNvPr>
          <p:cNvSpPr>
            <a:spLocks noGrp="1"/>
          </p:cNvSpPr>
          <p:nvPr>
            <p:ph type="body" sz="quarter" idx="10"/>
          </p:nvPr>
        </p:nvSpPr>
        <p:spPr>
          <a:xfrm>
            <a:off x="161926" y="345771"/>
            <a:ext cx="4505324" cy="5169203"/>
          </a:xfrm>
        </p:spPr>
        <p:txBody>
          <a:bodyPr/>
          <a:lstStyle/>
          <a:p>
            <a:endParaRPr lang="en-GB" dirty="0"/>
          </a:p>
        </p:txBody>
      </p:sp>
      <p:pic>
        <p:nvPicPr>
          <p:cNvPr id="3" name="Picture 2">
            <a:extLst>
              <a:ext uri="{FF2B5EF4-FFF2-40B4-BE49-F238E27FC236}">
                <a16:creationId xmlns:a16="http://schemas.microsoft.com/office/drawing/2014/main" id="{B32D0B2C-2440-C107-299B-D8BEDDE4C1A3}"/>
              </a:ext>
            </a:extLst>
          </p:cNvPr>
          <p:cNvPicPr>
            <a:picLocks noChangeAspect="1"/>
          </p:cNvPicPr>
          <p:nvPr/>
        </p:nvPicPr>
        <p:blipFill>
          <a:blip r:embed="rId2"/>
          <a:stretch>
            <a:fillRect/>
          </a:stretch>
        </p:blipFill>
        <p:spPr>
          <a:xfrm>
            <a:off x="161926" y="152400"/>
            <a:ext cx="11772899" cy="6629400"/>
          </a:xfrm>
          <a:prstGeom prst="rect">
            <a:avLst/>
          </a:prstGeom>
        </p:spPr>
      </p:pic>
    </p:spTree>
    <p:extLst>
      <p:ext uri="{BB962C8B-B14F-4D97-AF65-F5344CB8AC3E}">
        <p14:creationId xmlns:p14="http://schemas.microsoft.com/office/powerpoint/2010/main" val="1909016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F7A97A-9AE7-4E4A-854A-A9C7DDCCB085}"/>
              </a:ext>
            </a:extLst>
          </p:cNvPr>
          <p:cNvSpPr>
            <a:spLocks noGrp="1"/>
          </p:cNvSpPr>
          <p:nvPr>
            <p:ph type="body" sz="quarter" idx="10"/>
          </p:nvPr>
        </p:nvSpPr>
        <p:spPr>
          <a:xfrm>
            <a:off x="180975" y="190500"/>
            <a:ext cx="3114675" cy="6267449"/>
          </a:xfrm>
        </p:spPr>
        <p:txBody>
          <a:bodyPr/>
          <a:lstStyle/>
          <a:p>
            <a:r>
              <a:rPr lang="en-GB" dirty="0"/>
              <a:t>A NAWIC business breakfast meeting in 2022 by an inspirational coach</a:t>
            </a:r>
          </a:p>
        </p:txBody>
      </p:sp>
      <p:pic>
        <p:nvPicPr>
          <p:cNvPr id="6" name="Picture 5">
            <a:extLst>
              <a:ext uri="{FF2B5EF4-FFF2-40B4-BE49-F238E27FC236}">
                <a16:creationId xmlns:a16="http://schemas.microsoft.com/office/drawing/2014/main" id="{6C1F7FEE-E324-E909-4489-54B9329A8B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8525" y="0"/>
            <a:ext cx="8572499" cy="6858000"/>
          </a:xfrm>
          <a:prstGeom prst="rect">
            <a:avLst/>
          </a:prstGeom>
        </p:spPr>
      </p:pic>
    </p:spTree>
    <p:extLst>
      <p:ext uri="{BB962C8B-B14F-4D97-AF65-F5344CB8AC3E}">
        <p14:creationId xmlns:p14="http://schemas.microsoft.com/office/powerpoint/2010/main" val="1495410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C80EEA-7C01-474C-A0FC-F2DABD783202}"/>
              </a:ext>
            </a:extLst>
          </p:cNvPr>
          <p:cNvSpPr>
            <a:spLocks noGrp="1"/>
          </p:cNvSpPr>
          <p:nvPr>
            <p:ph type="body" sz="quarter" idx="10"/>
          </p:nvPr>
        </p:nvSpPr>
        <p:spPr>
          <a:xfrm>
            <a:off x="207691" y="381000"/>
            <a:ext cx="3377431" cy="4160149"/>
          </a:xfrm>
        </p:spPr>
        <p:txBody>
          <a:bodyPr/>
          <a:lstStyle/>
          <a:p>
            <a:r>
              <a:rPr lang="en-GB" sz="3600" dirty="0"/>
              <a:t>Two  walking tours of the history of garden squares in Islington and Clerkenwell</a:t>
            </a:r>
          </a:p>
        </p:txBody>
      </p:sp>
      <p:pic>
        <p:nvPicPr>
          <p:cNvPr id="4" name="Picture 3">
            <a:extLst>
              <a:ext uri="{FF2B5EF4-FFF2-40B4-BE49-F238E27FC236}">
                <a16:creationId xmlns:a16="http://schemas.microsoft.com/office/drawing/2014/main" id="{52B01D4B-E457-B310-F1C1-869A19D42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5700" y="0"/>
            <a:ext cx="8420099" cy="6858000"/>
          </a:xfrm>
          <a:prstGeom prst="rect">
            <a:avLst/>
          </a:prstGeom>
        </p:spPr>
      </p:pic>
    </p:spTree>
    <p:extLst>
      <p:ext uri="{BB962C8B-B14F-4D97-AF65-F5344CB8AC3E}">
        <p14:creationId xmlns:p14="http://schemas.microsoft.com/office/powerpoint/2010/main" val="76038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14F44B-12C1-43D8-A599-2D7AAAB7CA9C}"/>
              </a:ext>
            </a:extLst>
          </p:cNvPr>
          <p:cNvSpPr>
            <a:spLocks noGrp="1"/>
          </p:cNvSpPr>
          <p:nvPr>
            <p:ph type="body" sz="quarter" idx="10"/>
          </p:nvPr>
        </p:nvSpPr>
        <p:spPr>
          <a:xfrm>
            <a:off x="161926" y="147111"/>
            <a:ext cx="4838699" cy="564198"/>
          </a:xfrm>
        </p:spPr>
        <p:txBody>
          <a:bodyPr/>
          <a:lstStyle/>
          <a:p>
            <a:r>
              <a:rPr lang="en-GB" dirty="0"/>
              <a:t>Myddelton Square by moonlight in December 2022 2022Xmas event </a:t>
            </a:r>
            <a:r>
              <a:rPr lang="en-GB" dirty="0" err="1"/>
              <a:t>Xma</a:t>
            </a:r>
            <a:endParaRPr lang="en-GB" dirty="0"/>
          </a:p>
        </p:txBody>
      </p:sp>
      <p:sp>
        <p:nvSpPr>
          <p:cNvPr id="3" name="Text Placeholder 2">
            <a:extLst>
              <a:ext uri="{FF2B5EF4-FFF2-40B4-BE49-F238E27FC236}">
                <a16:creationId xmlns:a16="http://schemas.microsoft.com/office/drawing/2014/main" id="{91B286AD-76FF-48B5-BE0A-16B5963DCB80}"/>
              </a:ext>
            </a:extLst>
          </p:cNvPr>
          <p:cNvSpPr>
            <a:spLocks noGrp="1"/>
          </p:cNvSpPr>
          <p:nvPr>
            <p:ph type="body" sz="quarter" idx="15"/>
          </p:nvPr>
        </p:nvSpPr>
        <p:spPr>
          <a:xfrm>
            <a:off x="476251" y="3667125"/>
            <a:ext cx="3676650" cy="1647825"/>
          </a:xfrm>
        </p:spPr>
        <p:txBody>
          <a:bodyPr/>
          <a:lstStyle/>
          <a:p>
            <a:endParaRPr lang="en-GB" sz="1800" dirty="0"/>
          </a:p>
        </p:txBody>
      </p:sp>
      <p:pic>
        <p:nvPicPr>
          <p:cNvPr id="10" name="Picture 9">
            <a:extLst>
              <a:ext uri="{FF2B5EF4-FFF2-40B4-BE49-F238E27FC236}">
                <a16:creationId xmlns:a16="http://schemas.microsoft.com/office/drawing/2014/main" id="{4318D27D-5796-98FF-F7AC-3C910D310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4924" y="0"/>
            <a:ext cx="6915149" cy="6858000"/>
          </a:xfrm>
          <a:prstGeom prst="rect">
            <a:avLst/>
          </a:prstGeom>
        </p:spPr>
      </p:pic>
      <p:pic>
        <p:nvPicPr>
          <p:cNvPr id="14" name="Picture 13">
            <a:extLst>
              <a:ext uri="{FF2B5EF4-FFF2-40B4-BE49-F238E27FC236}">
                <a16:creationId xmlns:a16="http://schemas.microsoft.com/office/drawing/2014/main" id="{B3B146A9-13E7-898B-D323-A5177B30D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0"/>
            <a:ext cx="4772026" cy="5029199"/>
          </a:xfrm>
          <a:prstGeom prst="rect">
            <a:avLst/>
          </a:prstGeom>
        </p:spPr>
      </p:pic>
    </p:spTree>
    <p:extLst>
      <p:ext uri="{BB962C8B-B14F-4D97-AF65-F5344CB8AC3E}">
        <p14:creationId xmlns:p14="http://schemas.microsoft.com/office/powerpoint/2010/main" val="200075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B70D5C-BFB2-4C62-B148-FD178B42962A}"/>
              </a:ext>
            </a:extLst>
          </p:cNvPr>
          <p:cNvSpPr>
            <a:spLocks noGrp="1"/>
          </p:cNvSpPr>
          <p:nvPr>
            <p:ph type="body" sz="quarter" idx="15"/>
          </p:nvPr>
        </p:nvSpPr>
        <p:spPr>
          <a:xfrm>
            <a:off x="6657975" y="6194120"/>
            <a:ext cx="2206226" cy="435280"/>
          </a:xfrm>
        </p:spPr>
        <p:txBody>
          <a:bodyPr/>
          <a:lstStyle/>
          <a:p>
            <a:endParaRPr lang="en-GB" dirty="0"/>
          </a:p>
        </p:txBody>
      </p:sp>
      <p:sp>
        <p:nvSpPr>
          <p:cNvPr id="11" name="Text Placeholder 1">
            <a:extLst>
              <a:ext uri="{FF2B5EF4-FFF2-40B4-BE49-F238E27FC236}">
                <a16:creationId xmlns:a16="http://schemas.microsoft.com/office/drawing/2014/main" id="{343AB607-4F65-40CC-B00F-DF99CC00717A}"/>
              </a:ext>
            </a:extLst>
          </p:cNvPr>
          <p:cNvSpPr>
            <a:spLocks noGrp="1"/>
          </p:cNvSpPr>
          <p:nvPr>
            <p:ph type="body" sz="quarter" idx="10"/>
          </p:nvPr>
        </p:nvSpPr>
        <p:spPr>
          <a:xfrm>
            <a:off x="76201" y="125259"/>
            <a:ext cx="2533650" cy="6647015"/>
          </a:xfrm>
        </p:spPr>
        <p:txBody>
          <a:bodyPr/>
          <a:lstStyle/>
          <a:p>
            <a:r>
              <a:rPr lang="en-GB" sz="3600" dirty="0"/>
              <a:t>We warmed up for networking drinks afterwards.</a:t>
            </a:r>
          </a:p>
          <a:p>
            <a:r>
              <a:rPr lang="en-GB" sz="3600" dirty="0"/>
              <a:t>Here are the last of the committee members at the end of the evening</a:t>
            </a:r>
          </a:p>
        </p:txBody>
      </p:sp>
      <p:pic>
        <p:nvPicPr>
          <p:cNvPr id="3" name="Picture 2">
            <a:extLst>
              <a:ext uri="{FF2B5EF4-FFF2-40B4-BE49-F238E27FC236}">
                <a16:creationId xmlns:a16="http://schemas.microsoft.com/office/drawing/2014/main" id="{8016F3BD-2545-4C5C-D5C6-A418D60153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50" y="0"/>
            <a:ext cx="9124949" cy="6858000"/>
          </a:xfrm>
          <a:prstGeom prst="rect">
            <a:avLst/>
          </a:prstGeom>
        </p:spPr>
      </p:pic>
    </p:spTree>
    <p:custDataLst>
      <p:custData r:id="rId1"/>
      <p:custData r:id="rId2"/>
    </p:custDataLst>
    <p:extLst>
      <p:ext uri="{BB962C8B-B14F-4D97-AF65-F5344CB8AC3E}">
        <p14:creationId xmlns:p14="http://schemas.microsoft.com/office/powerpoint/2010/main" val="14018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323E74-82B5-48EE-8C99-2606139A6900}"/>
              </a:ext>
            </a:extLst>
          </p:cNvPr>
          <p:cNvSpPr>
            <a:spLocks noGrp="1"/>
          </p:cNvSpPr>
          <p:nvPr>
            <p:ph type="body" sz="quarter" idx="10"/>
          </p:nvPr>
        </p:nvSpPr>
        <p:spPr>
          <a:xfrm>
            <a:off x="104775" y="265629"/>
            <a:ext cx="5847762" cy="6182796"/>
          </a:xfrm>
        </p:spPr>
        <p:txBody>
          <a:bodyPr/>
          <a:lstStyle/>
          <a:p>
            <a:r>
              <a:rPr lang="en-GB" dirty="0"/>
              <a:t>In January 2023, Cristina Lanz Azcarate, former London NAWIC Chair, led a fabulous evening workshop.</a:t>
            </a:r>
          </a:p>
          <a:p>
            <a:r>
              <a:rPr lang="en-GB" dirty="0"/>
              <a:t>Making jewellery out of building materials, and recycled tights.</a:t>
            </a:r>
          </a:p>
          <a:p>
            <a:endParaRPr lang="en-GB" dirty="0"/>
          </a:p>
          <a:p>
            <a:r>
              <a:rPr lang="en-GB" dirty="0"/>
              <a:t>Here is my necklace.</a:t>
            </a:r>
          </a:p>
        </p:txBody>
      </p:sp>
      <p:sp>
        <p:nvSpPr>
          <p:cNvPr id="11" name="Text Placeholder 2">
            <a:extLst>
              <a:ext uri="{FF2B5EF4-FFF2-40B4-BE49-F238E27FC236}">
                <a16:creationId xmlns:a16="http://schemas.microsoft.com/office/drawing/2014/main" id="{D833F54E-9E31-40B5-BA84-2200E94A6E0D}"/>
              </a:ext>
            </a:extLst>
          </p:cNvPr>
          <p:cNvSpPr txBox="1">
            <a:spLocks/>
          </p:cNvSpPr>
          <p:nvPr/>
        </p:nvSpPr>
        <p:spPr>
          <a:xfrm>
            <a:off x="6654115" y="1417120"/>
            <a:ext cx="4984847" cy="2011880"/>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solidFill>
                <a:latin typeface="+mn-lt"/>
                <a:ea typeface="+mn-ea"/>
                <a:cs typeface="+mn-cs"/>
              </a:defRPr>
            </a:lvl1pPr>
            <a:lvl2pPr marL="0" indent="0" algn="l" defTabSz="914400" rtl="0" eaLnBrk="1" latinLnBrk="0" hangingPunct="1">
              <a:lnSpc>
                <a:spcPct val="90000"/>
              </a:lnSpc>
              <a:spcBef>
                <a:spcPts val="500"/>
              </a:spcBef>
              <a:buFont typeface="Open Sans" panose="020B0606030504020204" pitchFamily="34" charset="0"/>
              <a:buNone/>
              <a:defRPr sz="1600" kern="1200" baseline="0">
                <a:solidFill>
                  <a:schemeClr val="tx1"/>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1600" kern="1200" baseline="0">
                <a:solidFill>
                  <a:schemeClr val="tx1"/>
                </a:solidFill>
                <a:latin typeface="+mn-lt"/>
                <a:ea typeface="+mn-ea"/>
                <a:cs typeface="+mn-cs"/>
              </a:defRPr>
            </a:lvl3pPr>
            <a:lvl4pPr marL="0" indent="0" algn="l" defTabSz="914400" rtl="0" eaLnBrk="1" latinLnBrk="0" hangingPunct="1">
              <a:lnSpc>
                <a:spcPct val="90000"/>
              </a:lnSpc>
              <a:spcBef>
                <a:spcPts val="500"/>
              </a:spcBef>
              <a:buFont typeface="Wingdings" panose="05000000000000000000" pitchFamily="2" charset="2"/>
              <a:buNone/>
              <a:defRPr sz="1600" kern="1200" baseline="0">
                <a:solidFill>
                  <a:schemeClr val="tx1"/>
                </a:solidFill>
                <a:latin typeface="+mn-lt"/>
                <a:ea typeface="+mn-ea"/>
                <a:cs typeface="+mn-cs"/>
              </a:defRPr>
            </a:lvl4pPr>
            <a:lvl5pPr marL="0" indent="0" algn="l" defTabSz="914400" rtl="0" eaLnBrk="1" latinLnBrk="0" hangingPunct="1">
              <a:lnSpc>
                <a:spcPct val="90000"/>
              </a:lnSpc>
              <a:spcBef>
                <a:spcPts val="500"/>
              </a:spcBef>
              <a:buFont typeface="Open Sans" panose="020B0606030504020204" pitchFamily="34" charset="0"/>
              <a:buNone/>
              <a:defRPr sz="1600" kern="1200" baseline="0">
                <a:solidFill>
                  <a:schemeClr val="tx1"/>
                </a:solidFill>
                <a:latin typeface="+mn-lt"/>
                <a:ea typeface="+mn-ea"/>
                <a:cs typeface="+mn-cs"/>
              </a:defRPr>
            </a:lvl5pPr>
            <a:lvl6pPr marL="720000" indent="-180000" algn="l" defTabSz="914400" rtl="0" eaLnBrk="1" latinLnBrk="0" hangingPunct="1">
              <a:lnSpc>
                <a:spcPct val="90000"/>
              </a:lnSpc>
              <a:spcBef>
                <a:spcPts val="500"/>
              </a:spcBef>
              <a:buFont typeface="Open Sans" panose="020B0606030504020204" pitchFamily="34" charset="0"/>
              <a:buChar char="–"/>
              <a:defRPr sz="1100" kern="1200">
                <a:solidFill>
                  <a:schemeClr val="tx1"/>
                </a:solidFill>
                <a:latin typeface="+mn-lt"/>
                <a:ea typeface="+mn-ea"/>
                <a:cs typeface="+mn-cs"/>
              </a:defRPr>
            </a:lvl6pPr>
            <a:lvl7pPr marL="720000" indent="-180000" algn="l" defTabSz="914400" rtl="0" eaLnBrk="1" latinLnBrk="0" hangingPunct="1">
              <a:lnSpc>
                <a:spcPct val="90000"/>
              </a:lnSpc>
              <a:spcBef>
                <a:spcPts val="500"/>
              </a:spcBef>
              <a:buFont typeface="Open Sans" panose="020B0606030504020204" pitchFamily="34" charset="0"/>
              <a:buChar char="–"/>
              <a:defRPr sz="1100" kern="1200">
                <a:solidFill>
                  <a:schemeClr val="tx1"/>
                </a:solidFill>
                <a:latin typeface="+mn-lt"/>
                <a:ea typeface="+mn-ea"/>
                <a:cs typeface="+mn-cs"/>
              </a:defRPr>
            </a:lvl7pPr>
            <a:lvl8pPr marL="720000" indent="-180000" algn="l" defTabSz="914400" rtl="0" eaLnBrk="1" latinLnBrk="0" hangingPunct="1">
              <a:lnSpc>
                <a:spcPct val="90000"/>
              </a:lnSpc>
              <a:spcBef>
                <a:spcPts val="500"/>
              </a:spcBef>
              <a:buFont typeface="Open Sans" panose="020B0606030504020204" pitchFamily="34" charset="0"/>
              <a:buChar char="–"/>
              <a:defRPr sz="1100" kern="1200">
                <a:solidFill>
                  <a:schemeClr val="tx1"/>
                </a:solidFill>
                <a:latin typeface="+mn-lt"/>
                <a:ea typeface="+mn-ea"/>
                <a:cs typeface="+mn-cs"/>
              </a:defRPr>
            </a:lvl8pPr>
            <a:lvl9pPr marL="720000" indent="-180000" algn="l" defTabSz="914400" rtl="0" eaLnBrk="1" latinLnBrk="0" hangingPunct="1">
              <a:lnSpc>
                <a:spcPct val="90000"/>
              </a:lnSpc>
              <a:spcBef>
                <a:spcPts val="500"/>
              </a:spcBef>
              <a:buFont typeface="Open Sans" panose="020B0606030504020204" pitchFamily="34" charset="0"/>
              <a:buChar char="–"/>
              <a:defRPr sz="1100" kern="1200">
                <a:solidFill>
                  <a:schemeClr val="tx1"/>
                </a:solidFill>
                <a:latin typeface="+mn-lt"/>
                <a:ea typeface="+mn-ea"/>
                <a:cs typeface="+mn-cs"/>
              </a:defRPr>
            </a:lvl9pPr>
          </a:lstStyle>
          <a:p>
            <a:endParaRPr lang="en-GB" sz="2400" b="1" dirty="0"/>
          </a:p>
        </p:txBody>
      </p:sp>
      <p:pic>
        <p:nvPicPr>
          <p:cNvPr id="4" name="Picture 3">
            <a:extLst>
              <a:ext uri="{FF2B5EF4-FFF2-40B4-BE49-F238E27FC236}">
                <a16:creationId xmlns:a16="http://schemas.microsoft.com/office/drawing/2014/main" id="{A17C229B-9CBE-8950-DEDD-61B435EDC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5575" y="0"/>
            <a:ext cx="5686425" cy="6858000"/>
          </a:xfrm>
          <a:prstGeom prst="rect">
            <a:avLst/>
          </a:prstGeom>
        </p:spPr>
      </p:pic>
    </p:spTree>
    <p:extLst>
      <p:ext uri="{BB962C8B-B14F-4D97-AF65-F5344CB8AC3E}">
        <p14:creationId xmlns:p14="http://schemas.microsoft.com/office/powerpoint/2010/main" val="363826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43AEC7-B1E3-4253-8690-80BF794F59C1}"/>
              </a:ext>
            </a:extLst>
          </p:cNvPr>
          <p:cNvSpPr>
            <a:spLocks noGrp="1"/>
          </p:cNvSpPr>
          <p:nvPr>
            <p:ph type="body" sz="quarter" idx="15"/>
          </p:nvPr>
        </p:nvSpPr>
        <p:spPr>
          <a:xfrm>
            <a:off x="95250" y="585716"/>
            <a:ext cx="5407982" cy="6767584"/>
          </a:xfrm>
        </p:spPr>
        <p:txBody>
          <a:bodyPr/>
          <a:lstStyle/>
          <a:p>
            <a:r>
              <a:rPr lang="en-GB" sz="1800" b="1" dirty="0"/>
              <a:t>Just before Covid in November 2019, the annual NAWIC conference was held in the RICS. An event where 190 women came one Friday evening from 17.30 to 21.00 to take part in a number of different workshops and listen to experts on many themes.</a:t>
            </a:r>
          </a:p>
          <a:p>
            <a:r>
              <a:rPr lang="en-GB" sz="1800" b="1" dirty="0"/>
              <a:t>A triple first for the RICS.</a:t>
            </a:r>
          </a:p>
          <a:p>
            <a:r>
              <a:rPr lang="en-GB" sz="1800" b="1" dirty="0"/>
              <a:t>The first ever women’s event for all women, not just VIP or famous female surveyors.  </a:t>
            </a:r>
          </a:p>
          <a:p>
            <a:r>
              <a:rPr lang="en-GB" sz="1800" b="1" dirty="0"/>
              <a:t>Other professions were welcomed in – architects, engineers, PMs, services consultants. The keynote speaker was a structural engineer who had organised the infrastructure of the Olympics games in 2012 while pregnant with twins.</a:t>
            </a:r>
          </a:p>
          <a:p>
            <a:r>
              <a:rPr lang="en-GB" sz="1800" b="1" dirty="0"/>
              <a:t>Never before – or since have the RICS hosted more than 100 people in the building at any one time. They said it was not possible, but NAWIC knew better!</a:t>
            </a:r>
          </a:p>
          <a:p>
            <a:r>
              <a:rPr lang="en-GB" sz="1800" b="1" dirty="0"/>
              <a:t>Here are the NAWIC committee at the end of the evening.</a:t>
            </a:r>
          </a:p>
          <a:p>
            <a:endParaRPr lang="en-GB" sz="1800" b="1" dirty="0"/>
          </a:p>
          <a:p>
            <a:endParaRPr lang="en-GB" sz="1800" b="1" dirty="0"/>
          </a:p>
          <a:p>
            <a:endParaRPr lang="en-GB" sz="1100" b="1" dirty="0">
              <a:highlight>
                <a:srgbClr val="FFFF00"/>
              </a:highlight>
            </a:endParaRPr>
          </a:p>
          <a:p>
            <a:endParaRPr lang="en-GB" sz="2000" b="1" dirty="0"/>
          </a:p>
        </p:txBody>
      </p:sp>
      <p:sp>
        <p:nvSpPr>
          <p:cNvPr id="7" name="Text Placeholder 4">
            <a:extLst>
              <a:ext uri="{FF2B5EF4-FFF2-40B4-BE49-F238E27FC236}">
                <a16:creationId xmlns:a16="http://schemas.microsoft.com/office/drawing/2014/main" id="{129B67A4-5002-4451-8DA9-5042A5D60576}"/>
              </a:ext>
            </a:extLst>
          </p:cNvPr>
          <p:cNvSpPr txBox="1">
            <a:spLocks/>
          </p:cNvSpPr>
          <p:nvPr/>
        </p:nvSpPr>
        <p:spPr>
          <a:xfrm>
            <a:off x="5348614" y="214241"/>
            <a:ext cx="7014526" cy="124008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Open Sans" panose="020B0606030504020204" pitchFamily="34" charset="0"/>
              <a:buNone/>
              <a:defRPr sz="4000" kern="1200">
                <a:solidFill>
                  <a:schemeClr val="tx1"/>
                </a:solidFill>
                <a:latin typeface="+mj-lt"/>
                <a:ea typeface="+mn-ea"/>
                <a:cs typeface="+mn-cs"/>
              </a:defRPr>
            </a:lvl1pPr>
            <a:lvl2pPr marL="180975" indent="-180975" algn="l" defTabSz="914400" rtl="0" eaLnBrk="1" latinLnBrk="0" hangingPunct="1">
              <a:lnSpc>
                <a:spcPct val="90000"/>
              </a:lnSpc>
              <a:spcBef>
                <a:spcPts val="500"/>
              </a:spcBef>
              <a:buFont typeface="Open Sans" panose="020B0606030504020204" pitchFamily="34" charset="0"/>
              <a:buChar char="–"/>
              <a:defRPr sz="1400" kern="1200">
                <a:solidFill>
                  <a:srgbClr val="000000"/>
                </a:solidFill>
                <a:latin typeface="+mn-lt"/>
                <a:ea typeface="+mn-ea"/>
                <a:cs typeface="+mn-cs"/>
              </a:defRPr>
            </a:lvl2pPr>
            <a:lvl3pPr marL="361950" indent="-180975" algn="l" defTabSz="914400" rtl="0" eaLnBrk="1" latinLnBrk="0" hangingPunct="1">
              <a:lnSpc>
                <a:spcPct val="90000"/>
              </a:lnSpc>
              <a:spcBef>
                <a:spcPts val="500"/>
              </a:spcBef>
              <a:buFont typeface="Arial" panose="020B0604020202020204" pitchFamily="34" charset="0"/>
              <a:buChar char="•"/>
              <a:defRPr sz="1400" kern="1200">
                <a:solidFill>
                  <a:srgbClr val="000000"/>
                </a:solidFill>
                <a:latin typeface="+mn-lt"/>
                <a:ea typeface="+mn-ea"/>
                <a:cs typeface="+mn-cs"/>
              </a:defRPr>
            </a:lvl3pPr>
            <a:lvl4pPr marL="534988" indent="-173038" algn="l" defTabSz="914400" rtl="0" eaLnBrk="1" latinLnBrk="0" hangingPunct="1">
              <a:lnSpc>
                <a:spcPct val="90000"/>
              </a:lnSpc>
              <a:spcBef>
                <a:spcPts val="500"/>
              </a:spcBef>
              <a:buFont typeface="Wingdings" panose="05000000000000000000" pitchFamily="2" charset="2"/>
              <a:buChar char="§"/>
              <a:defRPr sz="1200" kern="1200">
                <a:solidFill>
                  <a:srgbClr val="000000"/>
                </a:solidFill>
                <a:latin typeface="+mn-lt"/>
                <a:ea typeface="+mn-ea"/>
                <a:cs typeface="+mn-cs"/>
              </a:defRPr>
            </a:lvl4pPr>
            <a:lvl5pPr marL="715963" indent="-180975" algn="l" defTabSz="914400" rtl="0" eaLnBrk="1" latinLnBrk="0" hangingPunct="1">
              <a:lnSpc>
                <a:spcPct val="90000"/>
              </a:lnSpc>
              <a:spcBef>
                <a:spcPts val="500"/>
              </a:spcBef>
              <a:buFont typeface="Open Sans" panose="020B0606030504020204" pitchFamily="34" charset="0"/>
              <a:buChar char="–"/>
              <a:defRPr sz="1100" kern="1200">
                <a:solidFill>
                  <a:srgbClr val="000000"/>
                </a:solidFill>
                <a:latin typeface="+mn-lt"/>
                <a:ea typeface="+mn-ea"/>
                <a:cs typeface="+mn-cs"/>
              </a:defRPr>
            </a:lvl5pPr>
            <a:lvl6pPr marL="720000" indent="-180000" algn="l" defTabSz="914400" rtl="0" eaLnBrk="1" latinLnBrk="0" hangingPunct="1">
              <a:lnSpc>
                <a:spcPct val="90000"/>
              </a:lnSpc>
              <a:spcBef>
                <a:spcPts val="500"/>
              </a:spcBef>
              <a:buFont typeface="Open Sans" panose="020B0606030504020204" pitchFamily="34" charset="0"/>
              <a:buChar char="–"/>
              <a:defRPr sz="1100" kern="1200">
                <a:solidFill>
                  <a:schemeClr val="tx1"/>
                </a:solidFill>
                <a:latin typeface="+mn-lt"/>
                <a:ea typeface="+mn-ea"/>
                <a:cs typeface="+mn-cs"/>
              </a:defRPr>
            </a:lvl6pPr>
            <a:lvl7pPr marL="720000" indent="-180000" algn="l" defTabSz="914400" rtl="0" eaLnBrk="1" latinLnBrk="0" hangingPunct="1">
              <a:lnSpc>
                <a:spcPct val="90000"/>
              </a:lnSpc>
              <a:spcBef>
                <a:spcPts val="500"/>
              </a:spcBef>
              <a:buFont typeface="Open Sans" panose="020B0606030504020204" pitchFamily="34" charset="0"/>
              <a:buChar char="–"/>
              <a:defRPr sz="1100" kern="1200">
                <a:solidFill>
                  <a:schemeClr val="tx1"/>
                </a:solidFill>
                <a:latin typeface="+mn-lt"/>
                <a:ea typeface="+mn-ea"/>
                <a:cs typeface="+mn-cs"/>
              </a:defRPr>
            </a:lvl7pPr>
            <a:lvl8pPr marL="720000" indent="-180000" algn="l" defTabSz="914400" rtl="0" eaLnBrk="1" latinLnBrk="0" hangingPunct="1">
              <a:lnSpc>
                <a:spcPct val="90000"/>
              </a:lnSpc>
              <a:spcBef>
                <a:spcPts val="500"/>
              </a:spcBef>
              <a:buFont typeface="Open Sans" panose="020B0606030504020204" pitchFamily="34" charset="0"/>
              <a:buChar char="–"/>
              <a:defRPr sz="1100" kern="1200">
                <a:solidFill>
                  <a:schemeClr val="tx1"/>
                </a:solidFill>
                <a:latin typeface="+mn-lt"/>
                <a:ea typeface="+mn-ea"/>
                <a:cs typeface="+mn-cs"/>
              </a:defRPr>
            </a:lvl8pPr>
            <a:lvl9pPr marL="720000" indent="-180000" algn="l" defTabSz="914400" rtl="0" eaLnBrk="1" latinLnBrk="0" hangingPunct="1">
              <a:lnSpc>
                <a:spcPct val="90000"/>
              </a:lnSpc>
              <a:spcBef>
                <a:spcPts val="500"/>
              </a:spcBef>
              <a:buFont typeface="Open Sans" panose="020B0606030504020204" pitchFamily="34" charset="0"/>
              <a:buChar char="–"/>
              <a:defRPr sz="1100" kern="1200">
                <a:solidFill>
                  <a:schemeClr val="tx1"/>
                </a:solidFill>
                <a:latin typeface="+mn-lt"/>
                <a:ea typeface="+mn-ea"/>
                <a:cs typeface="+mn-cs"/>
              </a:defRPr>
            </a:lvl9pPr>
          </a:lstStyle>
          <a:p>
            <a:r>
              <a:rPr lang="en-GB" dirty="0"/>
              <a:t> </a:t>
            </a:r>
            <a:endParaRPr lang="en-GB" dirty="0">
              <a:highlight>
                <a:srgbClr val="FFFF00"/>
              </a:highlight>
            </a:endParaRPr>
          </a:p>
        </p:txBody>
      </p:sp>
      <p:pic>
        <p:nvPicPr>
          <p:cNvPr id="6" name="Picture 5">
            <a:extLst>
              <a:ext uri="{FF2B5EF4-FFF2-40B4-BE49-F238E27FC236}">
                <a16:creationId xmlns:a16="http://schemas.microsoft.com/office/drawing/2014/main" id="{E1D6679C-D369-4230-8967-47196B517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9250" y="0"/>
            <a:ext cx="6667500" cy="6858000"/>
          </a:xfrm>
          <a:prstGeom prst="rect">
            <a:avLst/>
          </a:prstGeom>
        </p:spPr>
      </p:pic>
    </p:spTree>
    <p:extLst>
      <p:ext uri="{BB962C8B-B14F-4D97-AF65-F5344CB8AC3E}">
        <p14:creationId xmlns:p14="http://schemas.microsoft.com/office/powerpoint/2010/main" val="1417916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6CE3E5-963C-4DD9-93B8-BA94D99CD12D}"/>
              </a:ext>
            </a:extLst>
          </p:cNvPr>
          <p:cNvSpPr>
            <a:spLocks noGrp="1"/>
          </p:cNvSpPr>
          <p:nvPr>
            <p:ph type="body" sz="quarter" idx="10"/>
          </p:nvPr>
        </p:nvSpPr>
        <p:spPr>
          <a:xfrm>
            <a:off x="5094534" y="405000"/>
            <a:ext cx="7014526" cy="1240082"/>
          </a:xfrm>
        </p:spPr>
        <p:txBody>
          <a:bodyPr/>
          <a:lstStyle/>
          <a:p>
            <a:endParaRPr lang="en-GB" dirty="0">
              <a:highlight>
                <a:srgbClr val="FFFF00"/>
              </a:highlight>
            </a:endParaRPr>
          </a:p>
        </p:txBody>
      </p:sp>
      <p:sp>
        <p:nvSpPr>
          <p:cNvPr id="6" name="Text Placeholder 5">
            <a:extLst>
              <a:ext uri="{FF2B5EF4-FFF2-40B4-BE49-F238E27FC236}">
                <a16:creationId xmlns:a16="http://schemas.microsoft.com/office/drawing/2014/main" id="{23B70D5C-BFB2-4C62-B148-FD178B42962A}"/>
              </a:ext>
            </a:extLst>
          </p:cNvPr>
          <p:cNvSpPr>
            <a:spLocks noGrp="1"/>
          </p:cNvSpPr>
          <p:nvPr>
            <p:ph type="body" sz="quarter" idx="15"/>
          </p:nvPr>
        </p:nvSpPr>
        <p:spPr>
          <a:xfrm>
            <a:off x="247650" y="2743199"/>
            <a:ext cx="10658475" cy="3557240"/>
          </a:xfrm>
        </p:spPr>
        <p:txBody>
          <a:bodyPr/>
          <a:lstStyle/>
          <a:p>
            <a:endParaRPr lang="en-GB" b="1" dirty="0"/>
          </a:p>
          <a:p>
            <a:endParaRPr lang="en-GB" b="1" dirty="0">
              <a:highlight>
                <a:srgbClr val="FFFF00"/>
              </a:highlight>
            </a:endParaRPr>
          </a:p>
          <a:p>
            <a:endParaRPr lang="en-GB" b="1" dirty="0">
              <a:highlight>
                <a:srgbClr val="FFFF00"/>
              </a:highlight>
            </a:endParaRPr>
          </a:p>
          <a:p>
            <a:endParaRPr lang="en-GB" b="1" dirty="0">
              <a:highlight>
                <a:srgbClr val="FFFF00"/>
              </a:highlight>
            </a:endParaRPr>
          </a:p>
          <a:p>
            <a:endParaRPr lang="en-GB" b="1" dirty="0">
              <a:highlight>
                <a:srgbClr val="FFFF00"/>
              </a:highlight>
            </a:endParaRPr>
          </a:p>
          <a:p>
            <a:endParaRPr lang="en-GB" b="1" dirty="0"/>
          </a:p>
          <a:p>
            <a:endParaRPr lang="en-GB" b="1" dirty="0"/>
          </a:p>
          <a:p>
            <a:endParaRPr lang="en-GB" b="1" dirty="0"/>
          </a:p>
          <a:p>
            <a:endParaRPr lang="en-GB" b="1" dirty="0"/>
          </a:p>
          <a:p>
            <a:endParaRPr lang="en-GB" b="1" dirty="0"/>
          </a:p>
        </p:txBody>
      </p:sp>
      <p:pic>
        <p:nvPicPr>
          <p:cNvPr id="3" name="Picture 2">
            <a:extLst>
              <a:ext uri="{FF2B5EF4-FFF2-40B4-BE49-F238E27FC236}">
                <a16:creationId xmlns:a16="http://schemas.microsoft.com/office/drawing/2014/main" id="{BEECE295-E436-A7AB-C720-3B4C06EB81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40" y="0"/>
            <a:ext cx="11861410" cy="6858000"/>
          </a:xfrm>
          <a:prstGeom prst="rect">
            <a:avLst/>
          </a:prstGeom>
        </p:spPr>
      </p:pic>
    </p:spTree>
    <p:custDataLst>
      <p:custData r:id="rId1"/>
      <p:custData r:id="rId2"/>
    </p:custDataLst>
    <p:extLst>
      <p:ext uri="{BB962C8B-B14F-4D97-AF65-F5344CB8AC3E}">
        <p14:creationId xmlns:p14="http://schemas.microsoft.com/office/powerpoint/2010/main" val="2173639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F68952-B61F-7352-F929-51142C7822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1" y="514349"/>
            <a:ext cx="6115160" cy="5876925"/>
          </a:xfrm>
          <a:prstGeom prst="rect">
            <a:avLst/>
          </a:prstGeom>
        </p:spPr>
      </p:pic>
    </p:spTree>
    <p:custDataLst>
      <p:custData r:id="rId1"/>
      <p:custData r:id="rId2"/>
    </p:custDataLst>
    <p:extLst>
      <p:ext uri="{BB962C8B-B14F-4D97-AF65-F5344CB8AC3E}">
        <p14:creationId xmlns:p14="http://schemas.microsoft.com/office/powerpoint/2010/main" val="2506626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CFADD5-B5EA-4A83-AF12-83EA8A2652C3}"/>
              </a:ext>
            </a:extLst>
          </p:cNvPr>
          <p:cNvSpPr>
            <a:spLocks noGrp="1"/>
          </p:cNvSpPr>
          <p:nvPr>
            <p:ph type="body" sz="quarter" idx="10"/>
          </p:nvPr>
        </p:nvSpPr>
        <p:spPr>
          <a:xfrm>
            <a:off x="432938" y="190500"/>
            <a:ext cx="9721601" cy="914399"/>
          </a:xfrm>
        </p:spPr>
        <p:txBody>
          <a:bodyPr/>
          <a:lstStyle/>
          <a:p>
            <a:endParaRPr lang="en-GB" dirty="0"/>
          </a:p>
          <a:p>
            <a:pPr algn="just"/>
            <a:endParaRPr lang="en-GB" dirty="0"/>
          </a:p>
          <a:p>
            <a:pPr algn="just"/>
            <a:endParaRPr lang="en-GB" dirty="0"/>
          </a:p>
          <a:p>
            <a:pPr algn="just"/>
            <a:endParaRPr lang="en-GB" dirty="0"/>
          </a:p>
          <a:p>
            <a:pPr algn="just"/>
            <a:endParaRPr lang="en-GB" dirty="0"/>
          </a:p>
          <a:p>
            <a:pPr algn="just"/>
            <a:endParaRPr lang="en-GB" dirty="0"/>
          </a:p>
          <a:p>
            <a:endParaRPr lang="en-GB" dirty="0"/>
          </a:p>
        </p:txBody>
      </p:sp>
      <p:sp>
        <p:nvSpPr>
          <p:cNvPr id="4" name="Text Placeholder 3">
            <a:extLst>
              <a:ext uri="{FF2B5EF4-FFF2-40B4-BE49-F238E27FC236}">
                <a16:creationId xmlns:a16="http://schemas.microsoft.com/office/drawing/2014/main" id="{DBBB5841-E6D8-75ED-98AF-8BEB4EF3FAB8}"/>
              </a:ext>
            </a:extLst>
          </p:cNvPr>
          <p:cNvSpPr>
            <a:spLocks noGrp="1"/>
          </p:cNvSpPr>
          <p:nvPr>
            <p:ph type="body" sz="quarter" idx="15"/>
          </p:nvPr>
        </p:nvSpPr>
        <p:spPr>
          <a:xfrm>
            <a:off x="580422" y="390525"/>
            <a:ext cx="9721601" cy="6276975"/>
          </a:xfrm>
        </p:spPr>
        <p:txBody>
          <a:bodyPr/>
          <a:lstStyle/>
          <a:p>
            <a:pPr algn="just"/>
            <a:r>
              <a:rPr lang="en-GB" sz="2500" dirty="0"/>
              <a:t>The National Association of Women In Construction (NAWIC) was founded by Doris </a:t>
            </a:r>
            <a:r>
              <a:rPr lang="en-GB" sz="2500" dirty="0" err="1"/>
              <a:t>Efird</a:t>
            </a:r>
            <a:r>
              <a:rPr lang="en-GB" sz="2500" dirty="0"/>
              <a:t> and 15 other women on 11 September 1953 in Fort Worth USA. To provide a support system from their female peers, in a charitable and not for profit way. Members were architects, trades people and project managers. NAWIC became a place for all women who wanted to make a difference in their careers, a reality. NAWIC is an inclusive organisation. Any woman working in construction in any way may join.</a:t>
            </a:r>
          </a:p>
          <a:p>
            <a:pPr algn="just"/>
            <a:endParaRPr lang="en-GB" sz="2500" dirty="0"/>
          </a:p>
          <a:p>
            <a:pPr algn="just"/>
            <a:r>
              <a:rPr lang="en-GB" sz="2500" dirty="0"/>
              <a:t>NAWIC later became an international not for profit organisation dedicated to the advancement of women in construction. Women meet to celebrate their achievements, network and learn from each other. Mutual support is given, along with mentoring younger women and women returners who may have taken a career break to raise a family. There are several branches in the UK.</a:t>
            </a:r>
          </a:p>
        </p:txBody>
      </p:sp>
    </p:spTree>
    <p:custDataLst>
      <p:custData r:id="rId1"/>
      <p:custData r:id="rId2"/>
    </p:custDataLst>
    <p:extLst>
      <p:ext uri="{BB962C8B-B14F-4D97-AF65-F5344CB8AC3E}">
        <p14:creationId xmlns:p14="http://schemas.microsoft.com/office/powerpoint/2010/main" val="3089623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3C91398-E1DB-4B98-A361-456F87B21E2D}"/>
              </a:ext>
            </a:extLst>
          </p:cNvPr>
          <p:cNvSpPr>
            <a:spLocks noGrp="1"/>
          </p:cNvSpPr>
          <p:nvPr>
            <p:ph type="body" sz="quarter" idx="15"/>
          </p:nvPr>
        </p:nvSpPr>
        <p:spPr>
          <a:xfrm>
            <a:off x="390525" y="209549"/>
            <a:ext cx="4429124" cy="5819775"/>
          </a:xfrm>
        </p:spPr>
        <p:txBody>
          <a:bodyPr/>
          <a:lstStyle/>
          <a:p>
            <a:pPr algn="just"/>
            <a:r>
              <a:rPr lang="en-GB" sz="2800" dirty="0"/>
              <a:t>For IWD 2021, for the first time, women from NAWICK USA and UK came together on Zoom to talk about their experiences of working in construction in Covid.</a:t>
            </a:r>
          </a:p>
          <a:p>
            <a:pPr algn="just"/>
            <a:r>
              <a:rPr lang="en-GB" sz="2800" dirty="0"/>
              <a:t>One of the few advantages of Covid, was to have a Zoom event that could unite NAWIC women from the USA and the UK.</a:t>
            </a:r>
          </a:p>
        </p:txBody>
      </p:sp>
      <p:pic>
        <p:nvPicPr>
          <p:cNvPr id="8" name="Picture 7">
            <a:extLst>
              <a:ext uri="{FF2B5EF4-FFF2-40B4-BE49-F238E27FC236}">
                <a16:creationId xmlns:a16="http://schemas.microsoft.com/office/drawing/2014/main" id="{B5BC6DFC-5F65-61C2-A366-424129C4D1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199" y="0"/>
            <a:ext cx="7038975" cy="6858000"/>
          </a:xfrm>
          <a:prstGeom prst="rect">
            <a:avLst/>
          </a:prstGeom>
        </p:spPr>
      </p:pic>
    </p:spTree>
    <p:extLst>
      <p:ext uri="{BB962C8B-B14F-4D97-AF65-F5344CB8AC3E}">
        <p14:creationId xmlns:p14="http://schemas.microsoft.com/office/powerpoint/2010/main" val="2979861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6CE3E5-963C-4DD9-93B8-BA94D99CD12D}"/>
              </a:ext>
            </a:extLst>
          </p:cNvPr>
          <p:cNvSpPr>
            <a:spLocks noGrp="1"/>
          </p:cNvSpPr>
          <p:nvPr>
            <p:ph type="body" sz="quarter" idx="10"/>
          </p:nvPr>
        </p:nvSpPr>
        <p:spPr>
          <a:xfrm>
            <a:off x="6579704" y="248602"/>
            <a:ext cx="9373819" cy="564198"/>
          </a:xfrm>
        </p:spPr>
        <p:txBody>
          <a:bodyPr/>
          <a:lstStyle/>
          <a:p>
            <a:endParaRPr lang="en-GB" dirty="0"/>
          </a:p>
        </p:txBody>
      </p:sp>
      <p:sp>
        <p:nvSpPr>
          <p:cNvPr id="6" name="Text Placeholder 5">
            <a:extLst>
              <a:ext uri="{FF2B5EF4-FFF2-40B4-BE49-F238E27FC236}">
                <a16:creationId xmlns:a16="http://schemas.microsoft.com/office/drawing/2014/main" id="{23B70D5C-BFB2-4C62-B148-FD178B42962A}"/>
              </a:ext>
            </a:extLst>
          </p:cNvPr>
          <p:cNvSpPr>
            <a:spLocks noGrp="1"/>
          </p:cNvSpPr>
          <p:nvPr>
            <p:ph type="body" sz="quarter" idx="15"/>
          </p:nvPr>
        </p:nvSpPr>
        <p:spPr>
          <a:xfrm>
            <a:off x="258418" y="178903"/>
            <a:ext cx="3319670" cy="6370983"/>
          </a:xfrm>
        </p:spPr>
        <p:txBody>
          <a:bodyPr/>
          <a:lstStyle/>
          <a:p>
            <a:r>
              <a:rPr lang="en-GB" sz="3600" dirty="0"/>
              <a:t>As women in construction, we organise many site visits to explore interesting building projects. </a:t>
            </a:r>
          </a:p>
          <a:p>
            <a:r>
              <a:rPr lang="en-GB" sz="3600" dirty="0"/>
              <a:t>Here at the Battersea Power Station redevelopment in 2019.</a:t>
            </a:r>
          </a:p>
        </p:txBody>
      </p:sp>
      <p:pic>
        <p:nvPicPr>
          <p:cNvPr id="3" name="Picture 2">
            <a:extLst>
              <a:ext uri="{FF2B5EF4-FFF2-40B4-BE49-F238E27FC236}">
                <a16:creationId xmlns:a16="http://schemas.microsoft.com/office/drawing/2014/main" id="{6D7888B4-3FF2-9FB6-A99B-843A58EED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5530" y="0"/>
            <a:ext cx="8196469" cy="6858000"/>
          </a:xfrm>
          <a:prstGeom prst="rect">
            <a:avLst/>
          </a:prstGeom>
        </p:spPr>
      </p:pic>
    </p:spTree>
    <p:custDataLst>
      <p:custData r:id="rId1"/>
      <p:custData r:id="rId2"/>
    </p:custDataLst>
    <p:extLst>
      <p:ext uri="{BB962C8B-B14F-4D97-AF65-F5344CB8AC3E}">
        <p14:creationId xmlns:p14="http://schemas.microsoft.com/office/powerpoint/2010/main" val="3649268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C6CE3E5-963C-4DD9-93B8-BA94D99CD12D}"/>
              </a:ext>
            </a:extLst>
          </p:cNvPr>
          <p:cNvSpPr>
            <a:spLocks noGrp="1"/>
          </p:cNvSpPr>
          <p:nvPr>
            <p:ph type="body" sz="quarter" idx="10"/>
          </p:nvPr>
        </p:nvSpPr>
        <p:spPr>
          <a:xfrm>
            <a:off x="6535857" y="165533"/>
            <a:ext cx="5656144" cy="1147588"/>
          </a:xfrm>
        </p:spPr>
        <p:txBody>
          <a:bodyPr/>
          <a:lstStyle/>
          <a:p>
            <a:endParaRPr lang="en-GB" dirty="0"/>
          </a:p>
        </p:txBody>
      </p:sp>
      <p:pic>
        <p:nvPicPr>
          <p:cNvPr id="3" name="Picture 2">
            <a:extLst>
              <a:ext uri="{FF2B5EF4-FFF2-40B4-BE49-F238E27FC236}">
                <a16:creationId xmlns:a16="http://schemas.microsoft.com/office/drawing/2014/main" id="{47F44FF7-871B-13D4-EF54-602BF23441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975" y="0"/>
            <a:ext cx="11763375" cy="6858000"/>
          </a:xfrm>
          <a:prstGeom prst="rect">
            <a:avLst/>
          </a:prstGeom>
        </p:spPr>
      </p:pic>
    </p:spTree>
    <p:custDataLst>
      <p:custData r:id="rId1"/>
      <p:custData r:id="rId2"/>
    </p:custDataLst>
    <p:extLst>
      <p:ext uri="{BB962C8B-B14F-4D97-AF65-F5344CB8AC3E}">
        <p14:creationId xmlns:p14="http://schemas.microsoft.com/office/powerpoint/2010/main" val="3182578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9BE930-4E08-43D5-B1D9-086A8FA80FA1}"/>
              </a:ext>
            </a:extLst>
          </p:cNvPr>
          <p:cNvSpPr>
            <a:spLocks noGrp="1"/>
          </p:cNvSpPr>
          <p:nvPr>
            <p:ph type="body" sz="quarter" idx="15"/>
          </p:nvPr>
        </p:nvSpPr>
        <p:spPr>
          <a:xfrm>
            <a:off x="314325" y="1219200"/>
            <a:ext cx="3543300" cy="4600575"/>
          </a:xfrm>
        </p:spPr>
        <p:txBody>
          <a:bodyPr/>
          <a:lstStyle/>
          <a:p>
            <a:r>
              <a:rPr lang="en-GB" sz="2800" dirty="0"/>
              <a:t>No site visit, as anyone can visit this iconic building. </a:t>
            </a:r>
          </a:p>
          <a:p>
            <a:endParaRPr lang="en-GB" sz="2800" dirty="0"/>
          </a:p>
          <a:p>
            <a:r>
              <a:rPr lang="en-GB" sz="2800" dirty="0"/>
              <a:t>But the female architects working on the 2020-2022 renovation gave an educational and inspirational talk to NAWIC members about their project</a:t>
            </a:r>
          </a:p>
        </p:txBody>
      </p:sp>
      <p:sp>
        <p:nvSpPr>
          <p:cNvPr id="2" name="Text Placeholder 1">
            <a:extLst>
              <a:ext uri="{FF2B5EF4-FFF2-40B4-BE49-F238E27FC236}">
                <a16:creationId xmlns:a16="http://schemas.microsoft.com/office/drawing/2014/main" id="{D6722E5B-0CF7-4E46-91D8-5252F5A1A2BB}"/>
              </a:ext>
            </a:extLst>
          </p:cNvPr>
          <p:cNvSpPr>
            <a:spLocks noGrp="1"/>
          </p:cNvSpPr>
          <p:nvPr>
            <p:ph type="body" sz="quarter" idx="10"/>
          </p:nvPr>
        </p:nvSpPr>
        <p:spPr>
          <a:xfrm>
            <a:off x="190500" y="186986"/>
            <a:ext cx="4429125" cy="765390"/>
          </a:xfrm>
        </p:spPr>
        <p:txBody>
          <a:bodyPr/>
          <a:lstStyle/>
          <a:p>
            <a:r>
              <a:rPr lang="en-GB" sz="3600" dirty="0"/>
              <a:t>Liberty’s of London</a:t>
            </a:r>
          </a:p>
        </p:txBody>
      </p:sp>
      <p:pic>
        <p:nvPicPr>
          <p:cNvPr id="5" name="Picture 4">
            <a:extLst>
              <a:ext uri="{FF2B5EF4-FFF2-40B4-BE49-F238E27FC236}">
                <a16:creationId xmlns:a16="http://schemas.microsoft.com/office/drawing/2014/main" id="{1F0F0DD5-F86B-E089-D954-5185753F10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0"/>
            <a:ext cx="7753350" cy="6858000"/>
          </a:xfrm>
          <a:prstGeom prst="rect">
            <a:avLst/>
          </a:prstGeom>
        </p:spPr>
      </p:pic>
    </p:spTree>
    <p:extLst>
      <p:ext uri="{BB962C8B-B14F-4D97-AF65-F5344CB8AC3E}">
        <p14:creationId xmlns:p14="http://schemas.microsoft.com/office/powerpoint/2010/main" val="1946833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9BE930-4E08-43D5-B1D9-086A8FA80FA1}"/>
              </a:ext>
            </a:extLst>
          </p:cNvPr>
          <p:cNvSpPr>
            <a:spLocks noGrp="1"/>
          </p:cNvSpPr>
          <p:nvPr>
            <p:ph type="body" sz="quarter" idx="15"/>
          </p:nvPr>
        </p:nvSpPr>
        <p:spPr>
          <a:xfrm>
            <a:off x="142875" y="186986"/>
            <a:ext cx="4324350" cy="2937214"/>
          </a:xfrm>
        </p:spPr>
        <p:txBody>
          <a:bodyPr/>
          <a:lstStyle/>
          <a:p>
            <a:endParaRPr lang="en-GB" b="1" dirty="0"/>
          </a:p>
          <a:p>
            <a:r>
              <a:rPr lang="en-GB" sz="3200" dirty="0"/>
              <a:t>The architect’s tale. </a:t>
            </a:r>
          </a:p>
          <a:p>
            <a:r>
              <a:rPr lang="en-GB" sz="3200" dirty="0"/>
              <a:t>Francesca Cipolla of Heritage Architecture</a:t>
            </a:r>
          </a:p>
        </p:txBody>
      </p:sp>
      <p:sp>
        <p:nvSpPr>
          <p:cNvPr id="2" name="Text Placeholder 1">
            <a:extLst>
              <a:ext uri="{FF2B5EF4-FFF2-40B4-BE49-F238E27FC236}">
                <a16:creationId xmlns:a16="http://schemas.microsoft.com/office/drawing/2014/main" id="{D6722E5B-0CF7-4E46-91D8-5252F5A1A2BB}"/>
              </a:ext>
            </a:extLst>
          </p:cNvPr>
          <p:cNvSpPr>
            <a:spLocks noGrp="1"/>
          </p:cNvSpPr>
          <p:nvPr>
            <p:ph type="body" sz="quarter" idx="10"/>
          </p:nvPr>
        </p:nvSpPr>
        <p:spPr>
          <a:xfrm>
            <a:off x="6699064" y="186986"/>
            <a:ext cx="5974916" cy="765390"/>
          </a:xfrm>
        </p:spPr>
        <p:txBody>
          <a:bodyPr/>
          <a:lstStyle/>
          <a:p>
            <a:endParaRPr lang="en-GB" sz="3600" dirty="0"/>
          </a:p>
        </p:txBody>
      </p:sp>
      <p:pic>
        <p:nvPicPr>
          <p:cNvPr id="8" name="Picture 7">
            <a:extLst>
              <a:ext uri="{FF2B5EF4-FFF2-40B4-BE49-F238E27FC236}">
                <a16:creationId xmlns:a16="http://schemas.microsoft.com/office/drawing/2014/main" id="{EFBE4172-8582-DBDD-8040-BB8580AF4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43562" y="557212"/>
            <a:ext cx="6858000" cy="5743575"/>
          </a:xfrm>
          <a:prstGeom prst="rect">
            <a:avLst/>
          </a:prstGeom>
        </p:spPr>
      </p:pic>
    </p:spTree>
    <p:extLst>
      <p:ext uri="{BB962C8B-B14F-4D97-AF65-F5344CB8AC3E}">
        <p14:creationId xmlns:p14="http://schemas.microsoft.com/office/powerpoint/2010/main" val="1841164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BFF178-7B64-45EB-8404-9343A4407FC7}"/>
              </a:ext>
            </a:extLst>
          </p:cNvPr>
          <p:cNvSpPr>
            <a:spLocks noGrp="1"/>
          </p:cNvSpPr>
          <p:nvPr>
            <p:ph type="body" sz="quarter" idx="10"/>
          </p:nvPr>
        </p:nvSpPr>
        <p:spPr>
          <a:xfrm>
            <a:off x="161926" y="345771"/>
            <a:ext cx="4505324" cy="5169203"/>
          </a:xfrm>
        </p:spPr>
        <p:txBody>
          <a:bodyPr/>
          <a:lstStyle/>
          <a:p>
            <a:r>
              <a:rPr lang="en-GB" dirty="0"/>
              <a:t>The </a:t>
            </a:r>
            <a:r>
              <a:rPr lang="en-GB" dirty="0" err="1"/>
              <a:t>conservaterur’s</a:t>
            </a:r>
            <a:r>
              <a:rPr lang="en-GB" dirty="0"/>
              <a:t> tale.</a:t>
            </a:r>
          </a:p>
          <a:p>
            <a:r>
              <a:rPr lang="en-GB" dirty="0"/>
              <a:t>Kim Reczek of specialist contractors DBR. Kim restored the weather vane in 24 carat gold</a:t>
            </a:r>
          </a:p>
        </p:txBody>
      </p:sp>
      <p:pic>
        <p:nvPicPr>
          <p:cNvPr id="4" name="Picture 3">
            <a:extLst>
              <a:ext uri="{FF2B5EF4-FFF2-40B4-BE49-F238E27FC236}">
                <a16:creationId xmlns:a16="http://schemas.microsoft.com/office/drawing/2014/main" id="{D671765E-89F0-27A9-0FDB-80AEE5D09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700" y="0"/>
            <a:ext cx="7353299" cy="6858000"/>
          </a:xfrm>
          <a:prstGeom prst="rect">
            <a:avLst/>
          </a:prstGeom>
        </p:spPr>
      </p:pic>
    </p:spTree>
    <p:extLst>
      <p:ext uri="{BB962C8B-B14F-4D97-AF65-F5344CB8AC3E}">
        <p14:creationId xmlns:p14="http://schemas.microsoft.com/office/powerpoint/2010/main" val="36163381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ASTERLEFTMARGIN" val="96"/>
  <p:tag name="MASTERTOPMARGIN" val="209.9999"/>
  <p:tag name="MASTERBOTTOMMARGIN" val="42.5207"/>
  <p:tag name="MASTERRIGHTMARGIN" val="96"/>
  <p:tag name="CUSTMASTERLEFTMARGIN" val="96"/>
  <p:tag name="CUSTMASTERTOPMARGIN" val="209.9999"/>
  <p:tag name="CUSTMASTERBOTTOMMARGIN" val="42.5207"/>
  <p:tag name="CUSTMASTERRIGHTMARGIN" val="96"/>
  <p:tag name="GUIDESAPPLIEDTO" val="2"/>
  <p:tag name="TITLETOPMARGIN" val="81.934"/>
  <p:tag name="TITLEBOTTOMMARGIN" val="195.3198"/>
  <p:tag name="MAXCOLS" val="9"/>
  <p:tag name="MAXROWS" val="6"/>
  <p:tag name="MAXGUTTERROW" val="1 cm"/>
  <p:tag name="MAXGUTTERCOL" val="2"/>
  <p:tag name="GUIDEMETRICUNIT" val="cm"/>
</p:tagLst>
</file>

<file path=ppt/tags/tag10.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11.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12.xml><?xml version="1.0" encoding="utf-8"?>
<p:tagLst xmlns:a="http://schemas.openxmlformats.org/drawingml/2006/main" xmlns:r="http://schemas.openxmlformats.org/officeDocument/2006/relationships" xmlns:p="http://schemas.openxmlformats.org/presentationml/2006/main">
  <p:tag name="GUIDECOLS" val="2"/>
  <p:tag name="GUIDEROWS" val="1"/>
  <p:tag name="GUTTERCOL" val="0.6 cm"/>
  <p:tag name="GUTTERROW" val="0.6 cm"/>
  <p:tag name="GUIDESAPPLIEDTO" val="2"/>
</p:tagLst>
</file>

<file path=ppt/tags/tag13.xml><?xml version="1.0" encoding="utf-8"?>
<p:tagLst xmlns:a="http://schemas.openxmlformats.org/drawingml/2006/main" xmlns:r="http://schemas.openxmlformats.org/officeDocument/2006/relationships" xmlns:p="http://schemas.openxmlformats.org/presentationml/2006/main">
  <p:tag name="GUIDECOLS" val="3"/>
  <p:tag name="GUIDEROWS" val="1"/>
  <p:tag name="GUTTERCOL" val="0.6 cm"/>
  <p:tag name="GUTTERROW" val="0.6 cm"/>
  <p:tag name="GUIDESAPPLIEDTO" val="2"/>
</p:tagLst>
</file>

<file path=ppt/tags/tag14.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15.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16.xml><?xml version="1.0" encoding="utf-8"?>
<p:tagLst xmlns:a="http://schemas.openxmlformats.org/drawingml/2006/main" xmlns:r="http://schemas.openxmlformats.org/officeDocument/2006/relationships" xmlns:p="http://schemas.openxmlformats.org/presentationml/2006/main">
  <p:tag name="GUIDECOLS" val="1"/>
  <p:tag name="GUIDEROWS" val="2"/>
  <p:tag name="GUTTERCOL" val="0.6 cm"/>
  <p:tag name="GUTTERROW" val="0.6 cm"/>
  <p:tag name="GUIDESAPPLIEDTO" val="2"/>
  <p:tag name="MASTERTOPMARGIN" val="209.9999"/>
  <p:tag name="MASTERLEFTMARGIN" val="96"/>
  <p:tag name="MASTERRIGHTMARGIN" val="96"/>
  <p:tag name="MASTERBOTTOMMARGIN" val="42.5207"/>
</p:tagLst>
</file>

<file path=ppt/tags/tag17.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18.xml><?xml version="1.0" encoding="utf-8"?>
<p:tagLst xmlns:a="http://schemas.openxmlformats.org/drawingml/2006/main" xmlns:r="http://schemas.openxmlformats.org/officeDocument/2006/relationships" xmlns:p="http://schemas.openxmlformats.org/presentationml/2006/main">
  <p:tag name="MASTERLEFTMARGIN" val="96"/>
  <p:tag name="MASTERRIGHTMARGIN" val="96"/>
  <p:tag name="MASTERTOPMARGIN" val="209.9999"/>
  <p:tag name="MASTERBOTTOMMARGIN" val="42.5207"/>
  <p:tag name="GUIDECOLS" val="1"/>
  <p:tag name="GUIDEROWS" val="1"/>
  <p:tag name="GUTTERCOL" val="0.6 cm"/>
  <p:tag name="GUTTERROW" val="0.6 cm"/>
  <p:tag name="GUIDESAPPLIEDTO" val="2"/>
</p:tagLst>
</file>

<file path=ppt/tags/tag19.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2.xml><?xml version="1.0" encoding="utf-8"?>
<p:tagLst xmlns:a="http://schemas.openxmlformats.org/drawingml/2006/main" xmlns:r="http://schemas.openxmlformats.org/officeDocument/2006/relationships" xmlns:p="http://schemas.openxmlformats.org/presentationml/2006/main">
  <p:tag name="GUIDESTITLESHAPE" val="True"/>
</p:tagLst>
</file>

<file path=ppt/tags/tag20.xml><?xml version="1.0" encoding="utf-8"?>
<p:tagLst xmlns:a="http://schemas.openxmlformats.org/drawingml/2006/main" xmlns:r="http://schemas.openxmlformats.org/officeDocument/2006/relationships" xmlns:p="http://schemas.openxmlformats.org/presentationml/2006/main">
  <p:tag name="MASTERTOPMARGIN" val="210.0472"/>
  <p:tag name="MASTERLEFTMARGIN" val="66.0472"/>
  <p:tag name="MASTERRIGHTMARGIN" val="66.0472"/>
  <p:tag name="MASTERBOTTOMMARGIN" val="42.5197"/>
  <p:tag name="CUSTMASTERTOPMARGIN" val="210.0472"/>
  <p:tag name="CUSTMASTERLEFTMARGIN" val="96.0945"/>
  <p:tag name="CUSTMASTERRIGHTMARGIN" val="96.0945"/>
  <p:tag name="CUSTMASTERBOTTOMMARGIN" val="42.5197"/>
  <p:tag name="GUIDECOLS" val="3"/>
  <p:tag name="GUIDEROWS" val="1"/>
  <p:tag name="GUTTERCOL" val="0.8 cm"/>
  <p:tag name="GUTTERROW" val="0.6 cm"/>
  <p:tag name="GUIDESAPPLIEDTO" val="2"/>
</p:tagLst>
</file>

<file path=ppt/tags/tag21.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22.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23.xml><?xml version="1.0" encoding="utf-8"?>
<p:tagLst xmlns:a="http://schemas.openxmlformats.org/drawingml/2006/main" xmlns:r="http://schemas.openxmlformats.org/officeDocument/2006/relationships" xmlns:p="http://schemas.openxmlformats.org/presentationml/2006/main">
  <p:tag name="GUIDECOLS" val="2"/>
  <p:tag name="GUIDEROWS" val="1"/>
  <p:tag name="GUTTERCOL" val="0.6 cm"/>
  <p:tag name="GUTTERROW" val="0.6 cm"/>
  <p:tag name="GUIDESAPPLIEDTO" val="2"/>
</p:tagLst>
</file>

<file path=ppt/tags/tag24.xml><?xml version="1.0" encoding="utf-8"?>
<p:tagLst xmlns:a="http://schemas.openxmlformats.org/drawingml/2006/main" xmlns:r="http://schemas.openxmlformats.org/officeDocument/2006/relationships" xmlns:p="http://schemas.openxmlformats.org/presentationml/2006/main">
  <p:tag name="GUIDECOLS" val="2"/>
  <p:tag name="GUIDEROWS" val="1"/>
  <p:tag name="GUTTERCOL" val="0.6 cm"/>
  <p:tag name="GUTTERROW" val="0.6 cm"/>
  <p:tag name="GUIDESAPPLIEDTO" val="2"/>
</p:tagLst>
</file>

<file path=ppt/tags/tag25.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26.xml><?xml version="1.0" encoding="utf-8"?>
<p:tagLst xmlns:a="http://schemas.openxmlformats.org/drawingml/2006/main" xmlns:r="http://schemas.openxmlformats.org/officeDocument/2006/relationships" xmlns:p="http://schemas.openxmlformats.org/presentationml/2006/main">
  <p:tag name="MASTERTOPMARGIN" val="210.0472"/>
  <p:tag name="MASTERLEFTMARGIN" val="66.0472"/>
  <p:tag name="MASTERRIGHTMARGIN" val="66.0472"/>
  <p:tag name="MASTERBOTTOMMARGIN" val="42.5197"/>
  <p:tag name="CUSTMASTERTOPMARGIN" val="210.0472"/>
  <p:tag name="CUSTMASTERLEFTMARGIN" val="96.0945"/>
  <p:tag name="CUSTMASTERRIGHTMARGIN" val="96.0945"/>
  <p:tag name="CUSTMASTERBOTTOMMARGIN" val="42.5197"/>
  <p:tag name="GUIDECOLS" val="4"/>
  <p:tag name="GUIDEROWS" val="1"/>
  <p:tag name="GUTTERCOL" val="2 cm"/>
  <p:tag name="GUTTERROW" val="0.6 cm"/>
  <p:tag name="GUIDESAPPLIEDTO" val="2"/>
</p:tagLst>
</file>

<file path=ppt/tags/tag3.xml><?xml version="1.0" encoding="utf-8"?>
<p:tagLst xmlns:a="http://schemas.openxmlformats.org/drawingml/2006/main" xmlns:r="http://schemas.openxmlformats.org/officeDocument/2006/relationships" xmlns:p="http://schemas.openxmlformats.org/presentationml/2006/main">
  <p:tag name="GUIDESMEASURMENT" val="True"/>
</p:tagLst>
</file>

<file path=ppt/tags/tag4.xml><?xml version="1.0" encoding="utf-8"?>
<p:tagLst xmlns:a="http://schemas.openxmlformats.org/drawingml/2006/main" xmlns:r="http://schemas.openxmlformats.org/officeDocument/2006/relationships" xmlns:p="http://schemas.openxmlformats.org/presentationml/2006/main">
  <p:tag name="GUIDESAPPLIEDTO" val="2"/>
  <p:tag name="GUIDECOLS" val="1"/>
  <p:tag name="GUIDEROWS" val="1"/>
  <p:tag name="GUTTERCOL" val="0.6"/>
  <p:tag name="GUTTERROW" val="0.6"/>
  <p:tag name="MASTERTOPMARGIN" val="210.0472"/>
  <p:tag name="MASTERLEFTMARGIN" val="96.0945"/>
  <p:tag name="MASTERRIGHTMARGIN" val="96.0945"/>
  <p:tag name="MASTERBOTTOMMARGIN" val="42.5197"/>
</p:tagLst>
</file>

<file path=ppt/tags/tag5.xml><?xml version="1.0" encoding="utf-8"?>
<p:tagLst xmlns:a="http://schemas.openxmlformats.org/drawingml/2006/main" xmlns:r="http://schemas.openxmlformats.org/officeDocument/2006/relationships" xmlns:p="http://schemas.openxmlformats.org/presentationml/2006/main">
  <p:tag name="CUSTMASTERTOPMARGIN" val="210.0472"/>
  <p:tag name="CUSTMASTERLEFTMARGIN" val="96.0945"/>
  <p:tag name="CUSTMASTERRIGHTMARGIN" val="96.0945"/>
  <p:tag name="CUSTMASTERBOTTOMMARGIN" val="42.5197"/>
  <p:tag name="GUIDECOLS" val="1"/>
  <p:tag name="GUIDEROWS" val="1"/>
  <p:tag name="GUTTERCOL" val="0.6 cm"/>
  <p:tag name="GUTTERROW" val="0.6 cm"/>
  <p:tag name="GUIDESAPPLIEDTO" val="2"/>
</p:tagLst>
</file>

<file path=ppt/tags/tag6.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7.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8.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ags/tag9.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Lst>
</file>

<file path=ppt/theme/theme1.xml><?xml version="1.0" encoding="utf-8"?>
<a:theme xmlns:a="http://schemas.openxmlformats.org/drawingml/2006/main" name="Office Theme">
  <a:themeElements>
    <a:clrScheme name="_AY">
      <a:dk1>
        <a:srgbClr val="000000"/>
      </a:dk1>
      <a:lt1>
        <a:srgbClr val="FFFFFF"/>
      </a:lt1>
      <a:dk2>
        <a:srgbClr val="3A4458"/>
      </a:dk2>
      <a:lt2>
        <a:srgbClr val="C8C9C4"/>
      </a:lt2>
      <a:accent1>
        <a:srgbClr val="55489D"/>
      </a:accent1>
      <a:accent2>
        <a:srgbClr val="4DB595"/>
      </a:accent2>
      <a:accent3>
        <a:srgbClr val="EF6528"/>
      </a:accent3>
      <a:accent4>
        <a:srgbClr val="7E9CD1"/>
      </a:accent4>
      <a:accent5>
        <a:srgbClr val="A67E97"/>
      </a:accent5>
      <a:accent6>
        <a:srgbClr val="7D7370"/>
      </a:accent6>
      <a:hlink>
        <a:srgbClr val="40357E"/>
      </a:hlink>
      <a:folHlink>
        <a:srgbClr val="9992C5"/>
      </a:folHlink>
    </a:clrScheme>
    <a:fontScheme name="AY 2020">
      <a:majorFont>
        <a:latin typeface="GeoSlab703 Md B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_Widescreen.potx" id="{CF7DD10A-2A43-4257-A156-E5C445EA8730}" vid="{B7986E64-AD72-434D-B5FF-083E7176DA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p:properties xmlns:p="http://schemas.microsoft.com/office/2006/metadata/properties" xmlns:xsi="http://www.w3.org/2001/XMLSchema-instance" xmlns:pc="http://schemas.microsoft.com/office/infopath/2007/PartnerControls">
  <documentManagement>
    <Thumbnail xmlns="bb0769f5-2803-4de7-9ab3-85fafc8e8b15">
      <Url xsi:nil="true"/>
      <Description xsi:nil="true"/>
    </Thumbnail>
    <ContentCategory xmlns="bb0769f5-2803-4de7-9ab3-85fafc8e8b15">
      <Value>Template</Value>
      <Value>Sample</Value>
    </ContentCategory>
    <Updated xmlns="bb0769f5-2803-4de7-9ab3-85fafc8e8b15">2020-09-15T07:00:00+00:00</Updated>
    <Primary_x0020_Service_x0020_Line xmlns="bb0769f5-2803-4de7-9ab3-85fafc8e8b15">
      <Value>2020 Brand</Value>
      <Value>Presentation</Value>
    </Primary_x0020_Service_x0020_Line>
    <PrimaryContact xmlns="bb0769f5-2803-4de7-9ab3-85fafc8e8b15">
      <UserInfo>
        <DisplayName/>
        <AccountId xsi:nil="true"/>
        <AccountType/>
      </UserInfo>
    </PrimaryContact>
  </documentManagement>
</p:properties>
</file>

<file path=customXml/item11.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TemplateConfiguration><![CDATA[{"slideVersion":0,"isValidatorEnabled":false,"isLocked":false,"elementsMetadata":[],"slideId":"637666154197061720","enableDocumentContentUpdater":true,"version":"1.12"}]]></TemplafySlideTemplateConfiguration>
</file>

<file path=customXml/item15.xml><?xml version="1.0" encoding="utf-8"?>
<TemplafySlideFormConfiguration><![CDATA[{"formFields":[],"formDataEntries":[]}]]></TemplafySlideFormConfiguration>
</file>

<file path=customXml/item16.xml><?xml version="1.0" encoding="utf-8"?>
<TemplafySlideTemplateConfiguration><![CDATA[{"slideVersion":0,"isValidatorEnabled":false,"isLocked":false,"elementsMetadata":[],"slideId":"637711220817060332","enableDocumentContentUpdater":true,"version":"1.12"}]]></TemplafySlideTemplateConfiguration>
</file>

<file path=customXml/item17.xml><?xml version="1.0" encoding="utf-8"?>
<TemplafySlideTemplateConfiguration><![CDATA[{"slideVersion":0,"isValidatorEnabled":false,"isLocked":false,"elementsMetadata":[],"slideId":"637711220817060332","enableDocumentContentUpdater":true,"version":"1.12"}]]></TemplafySlideTemplateConfiguration>
</file>

<file path=customXml/item18.xml><?xml version="1.0" encoding="utf-8"?>
<TemplafySlideFormConfiguration><![CDATA[{"formFields":[],"formDataEntries":[]}]]></TemplafySlideFormConfiguration>
</file>

<file path=customXml/item19.xml><?xml version="1.0" encoding="utf-8"?>
<TemplafySlideFormConfiguration><![CDATA[{"formFields":[],"formDataEntries":[]}]]></TemplafySlideFormConfiguration>
</file>

<file path=customXml/item2.xml><?xml version="1.0" encoding="utf-8"?>
<TemplafySlideFormConfiguration><![CDATA[{"formFields":[],"formDataEntries":[]}]]></TemplafySlideFormConfiguration>
</file>

<file path=customXml/item20.xml><?xml version="1.0" encoding="utf-8"?>
<TemplafySlideFormConfiguration><![CDATA[{"formFields":[],"formDataEntries":[]}]]></TemplafySlideFormConfiguration>
</file>

<file path=customXml/item21.xml><?xml version="1.0" encoding="utf-8"?>
<TemplafySlideTemplateConfiguration><![CDATA[{"slideVersion":0,"isValidatorEnabled":false,"isLocked":false,"elementsMetadata":[],"slideId":"637711220817060332","enableDocumentContentUpdater":true,"version":"1.12"}]]></TemplafySlideTemplateConfiguration>
</file>

<file path=customXml/item22.xml><?xml version="1.0" encoding="utf-8"?>
<TemplafySlideTemplateConfiguration><![CDATA[{"slideVersion":0,"isValidatorEnabled":false,"isLocked":false,"elementsMetadata":[],"slideId":"637666154196749201","enableDocumentContentUpdater":true,"version":"1.12"}]]></TemplafySlideTemplateConfiguration>
</file>

<file path=customXml/item23.xml><?xml version="1.0" encoding="utf-8"?>
<TemplafySlideFormConfiguration><![CDATA[{"formFields":[],"formDataEntries":[]}]]></TemplafySlideFormConfiguration>
</file>

<file path=customXml/item24.xml><?xml version="1.0" encoding="utf-8"?>
<TemplafySlideTemplateConfiguration><![CDATA[{"slideVersion":0,"isValidatorEnabled":false,"isLocked":false,"elementsMetadata":[],"slideId":"637711220817060332","enableDocumentContentUpdater":true,"version":"1.12"}]]></TemplafySlideTemplateConfiguration>
</file>

<file path=customXml/item25.xml><?xml version="1.0" encoding="utf-8"?>
<TemplafySlideTemplateConfiguration><![CDATA[{"slideVersion":0,"isValidatorEnabled":false,"isLocked":false,"elementsMetadata":[],"slideId":"637711220817060332","enableDocumentContentUpdater":true,"version":"1.12"}]]></TemplafySlideTemplateConfiguration>
</file>

<file path=customXml/item26.xml><?xml version="1.0" encoding="utf-8"?>
<TemplafySlideTemplateConfiguration><![CDATA[{"slideVersion":0,"isValidatorEnabled":false,"isLocked":false,"elementsMetadata":[],"slideId":"637711220817060332","enableDocumentContentUpdater":true,"version":"1.12"}]]></TemplafySlideTemplateConfiguration>
</file>

<file path=customXml/item27.xml><?xml version="1.0" encoding="utf-8"?>
<TemplafySlideTemplateConfiguration><![CDATA[{"slideVersion":0,"isValidatorEnabled":false,"isLocked":false,"elementsMetadata":[],"slideId":"637711220817060332","enableDocumentContentUpdater":true,"version":"1.12"}]]></TemplafySlideTemplateConfiguration>
</file>

<file path=customXml/item28.xml><?xml version="1.0" encoding="utf-8"?>
<TemplafySlideTemplateConfiguration><![CDATA[{"slideVersion":0,"isValidatorEnabled":false,"isLocked":false,"elementsMetadata":[],"slideId":"637711220817060332","enableDocumentContentUpdater":true,"version":"1.12"}]]></TemplafySlideTemplateConfiguration>
</file>

<file path=customXml/item29.xml><?xml version="1.0" encoding="utf-8"?>
<TemplafySlideTemplateConfiguration><![CDATA[{"slideVersion":0,"isValidatorEnabled":false,"isLocked":false,"elementsMetadata":[],"slideId":"637711220817060332","enableDocumentContentUpdater":true,"version":"1.12"}]]></TemplafySlideTemplateConfiguration>
</file>

<file path=customXml/item3.xml><?xml version="1.0" encoding="utf-8"?>
<TemplafySlideTemplateConfiguration><![CDATA[{"slideVersion":0,"isValidatorEnabled":false,"isLocked":false,"elementsMetadata":[],"slideId":"637630142967439532","enableDocumentContentUpdater":true,"version":"1.14"}]]></TemplafySlideTemplateConfiguration>
</file>

<file path=customXml/item30.xml><?xml version="1.0" encoding="utf-8"?>
<TemplafySlideFormConfiguration><![CDATA[{"formFields":[],"formDataEntries":[]}]]></TemplafySlideFormConfiguration>
</file>

<file path=customXml/item31.xml><?xml version="1.0" encoding="utf-8"?>
<TemplafySlideFormConfiguration><![CDATA[{"formFields":[],"formDataEntries":[]}]]></TemplafySlideFormConfiguration>
</file>

<file path=customXml/item32.xml><?xml version="1.0" encoding="utf-8"?>
<?mso-contentType ?>
<FormTemplates xmlns="http://schemas.microsoft.com/sharepoint/v3/contenttype/forms">
  <Display>DocumentLibraryForm</Display>
  <Edit>DocumentLibraryForm</Edit>
  <New>DocumentLibraryForm</New>
</FormTemplates>
</file>

<file path=customXml/item33.xml><?xml version="1.0" encoding="utf-8"?>
<TemplafyFormConfiguration><![CDATA[{"formFields":[{"required":false,"helpTexts":{"prefix":"","postfix":""},"spacing":{},"type":"datePicker","name":"Date_only","label":"Date","fullyQualifiedName":"Date_only"}],"formDataEntries":[{"name":"Date_only","value":"xUQIK54z7FQCurEJ1EMQAg=="}]}]]></TemplafyFormConfiguration>
</file>

<file path=customXml/item4.xml><?xml version="1.0" encoding="utf-8"?>
<TemplafySlideTemplateConfiguration><![CDATA[{"slideVersion":0,"isValidatorEnabled":false,"isLocked":false,"elementsMetadata":[],"slideId":"637666154196905478","enableDocumentContentUpdater":true,"version":"1.12"}]]></TemplafySlideTemplateConfiguration>
</file>

<file path=customXml/item5.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TemplafySlideTemplateConfiguration><![CDATA[{"slideVersion":0,"isValidatorEnabled":false,"isLocked":false,"elementsMetadata":[],"slideId":"637666154196905479","enableDocumentContentUpdater":true,"version":"1.12"}]]></TemplafySlideTemplateConfiguration>
</file>

<file path=customXml/item8.xml><?xml version="1.0" encoding="utf-8"?>
<TemplafyTemplateConfiguration><![CDATA[{"elementsMetadata":[{"type":"shape","id":"aa1fa8fc-951e-4147-a8bb-869cd59d1299","elementConfiguration":{"format":"yyyy","binding":"Form.Date_only","disableUpdates":false,"type":"date"}},{"type":"shape","id":"747fb703-59d8-4a59-b4be-c4216e315026","elementConfiguration":{"binding":"UserProfile.LegalEntity.LegalEntity","disableUpdates":false,"type":"text"}}],"transformationConfigurations":[{"language":"{{UserProfile.DocumentLanguage.Iana}}","disableUpdates":false,"type":"proofingLanguage"}],"templateName":"","templateDescription":"","enableDocumentContentUpdater":true,"version":"1.12"}]]></TemplafyTemplateConfiguration>
</file>

<file path=customXml/item9.xml><?xml version="1.0" encoding="utf-8"?>
<ct:contentTypeSchema xmlns:ct="http://schemas.microsoft.com/office/2006/metadata/contentType" xmlns:ma="http://schemas.microsoft.com/office/2006/metadata/properties/metaAttributes" ct:_="" ma:_="" ma:contentTypeName="Document" ma:contentTypeID="0x010100C6DBCD2B32550F45A347922F32B21B6E" ma:contentTypeVersion="21" ma:contentTypeDescription="Create a new document." ma:contentTypeScope="" ma:versionID="6b9c704eac9deae7a333db7a4e0b6cf2">
  <xsd:schema xmlns:xsd="http://www.w3.org/2001/XMLSchema" xmlns:xs="http://www.w3.org/2001/XMLSchema" xmlns:p="http://schemas.microsoft.com/office/2006/metadata/properties" xmlns:ns2="bb0769f5-2803-4de7-9ab3-85fafc8e8b15" xmlns:ns3="53d9071e-ed1d-4438-bf34-df79a0655e8f" xmlns:ns4="928b5e01-6c4b-4b0c-b239-14a59008004d" targetNamespace="http://schemas.microsoft.com/office/2006/metadata/properties" ma:root="true" ma:fieldsID="a0b28c3c90dc02add2a2febd8482bc42" ns2:_="" ns3:_="" ns4:_="">
    <xsd:import namespace="bb0769f5-2803-4de7-9ab3-85fafc8e8b15"/>
    <xsd:import namespace="53d9071e-ed1d-4438-bf34-df79a0655e8f"/>
    <xsd:import namespace="928b5e01-6c4b-4b0c-b239-14a59008004d"/>
    <xsd:element name="properties">
      <xsd:complexType>
        <xsd:sequence>
          <xsd:element name="documentManagement">
            <xsd:complexType>
              <xsd:all>
                <xsd:element ref="ns2:Thumbnail" minOccurs="0"/>
                <xsd:element ref="ns2:ContentCategory" minOccurs="0"/>
                <xsd:element ref="ns2:Primary_x0020_Service_x0020_Line" minOccurs="0"/>
                <xsd:element ref="ns2:Updated" minOccurs="0"/>
                <xsd:element ref="ns2:MediaServiceMetadata" minOccurs="0"/>
                <xsd:element ref="ns2:MediaServiceFastMetadata" minOccurs="0"/>
                <xsd:element ref="ns2:MediaServiceAutoKeyPoints" minOccurs="0"/>
                <xsd:element ref="ns2:MediaServiceKeyPoints" minOccurs="0"/>
                <xsd:element ref="ns2:PrimaryContact"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0769f5-2803-4de7-9ab3-85fafc8e8b15" elementFormDefault="qualified">
    <xsd:import namespace="http://schemas.microsoft.com/office/2006/documentManagement/types"/>
    <xsd:import namespace="http://schemas.microsoft.com/office/infopath/2007/PartnerControls"/>
    <xsd:element name="Thumbnail" ma:index="2" nillable="true" ma:displayName="Preview" ma:format="Image" ma:internalName="Thumbnai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Category" ma:index="3" nillable="true" ma:displayName="Content Category" ma:format="Dropdown" ma:internalName="ContentCategory" ma:requiredMultiChoice="true">
      <xsd:complexType>
        <xsd:complexContent>
          <xsd:extension base="dms:MultiChoice">
            <xsd:sequence>
              <xsd:element name="Value" maxOccurs="unbounded" minOccurs="0" nillable="true">
                <xsd:simpleType>
                  <xsd:restriction base="dms:Choice">
                    <xsd:enumeration value="About AY"/>
                    <xsd:enumeration value="Communications"/>
                    <xsd:enumeration value="Guidelines"/>
                    <xsd:enumeration value="Sample"/>
                    <xsd:enumeration value="Template"/>
                    <xsd:enumeration value="URL"/>
                    <xsd:enumeration value="Transition Archive"/>
                  </xsd:restriction>
                </xsd:simpleType>
              </xsd:element>
            </xsd:sequence>
          </xsd:extension>
        </xsd:complexContent>
      </xsd:complexType>
    </xsd:element>
    <xsd:element name="Primary_x0020_Service_x0020_Line" ma:index="4" nillable="true" ma:displayName="Deliverable Tags" ma:format="Dropdown" ma:internalName="Primary_x0020_Service_x0020_Line" ma:requiredMultiChoice="true">
      <xsd:complexType>
        <xsd:complexContent>
          <xsd:extension base="dms:MultiChoice">
            <xsd:sequence>
              <xsd:element name="Value" maxOccurs="unbounded" minOccurs="0" nillable="true">
                <xsd:simpleType>
                  <xsd:restriction base="dms:Choice">
                    <xsd:enumeration value="2020 Brand"/>
                    <xsd:enumeration value="Ad"/>
                    <xsd:enumeration value="Brand Assets"/>
                    <xsd:enumeration value="Case Study"/>
                    <xsd:enumeration value="Creative Brief"/>
                    <xsd:enumeration value="Design Resource"/>
                    <xsd:enumeration value="Eblast/Invite"/>
                    <xsd:enumeration value="Event"/>
                    <xsd:enumeration value="External Comms"/>
                    <xsd:enumeration value="Files for Production"/>
                    <xsd:enumeration value="Illustrations/Icons"/>
                    <xsd:enumeration value="Info/Resource"/>
                    <xsd:enumeration value="Internal Comms"/>
                    <xsd:enumeration value="Marketing Center"/>
                    <xsd:enumeration value="Marketing Collateral"/>
                    <xsd:enumeration value="Photo/Video"/>
                    <xsd:enumeration value="Pitch Materials"/>
                    <xsd:enumeration value="Presentation"/>
                    <xsd:enumeration value="Promotional"/>
                    <xsd:enumeration value="Proposal"/>
                    <xsd:enumeration value="Report"/>
                    <xsd:enumeration value="Signage/Displays"/>
                    <xsd:enumeration value="Social Media"/>
                    <xsd:enumeration value="Stationery"/>
                    <xsd:enumeration value="UK Asset"/>
                    <xsd:enumeration value="URL"/>
                    <xsd:enumeration value="Web/Email"/>
                    <xsd:enumeration value="RFP FAQs"/>
                  </xsd:restriction>
                </xsd:simpleType>
              </xsd:element>
            </xsd:sequence>
          </xsd:extension>
        </xsd:complexContent>
      </xsd:complexType>
    </xsd:element>
    <xsd:element name="Updated" ma:index="5" nillable="true" ma:displayName="Updated" ma:default="[today]" ma:format="DateOnly" ma:internalName="Updated" ma:readOnly="false">
      <xsd:simpleType>
        <xsd:restriction base="dms:DateTime"/>
      </xsd:simpleType>
    </xsd:element>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hidden="true" ma:internalName="MediaServiceKeyPoints" ma:readOnly="true">
      <xsd:simpleType>
        <xsd:restriction base="dms:Note"/>
      </xsd:simpleType>
    </xsd:element>
    <xsd:element name="PrimaryContact" ma:index="15" nillable="true" ma:displayName="Primary Contact" ma:format="Dropdown" ma:hidden="true" ma:list="UserInfo" ma:SharePointGroup="0" ma:internalName="PrimaryContact"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d9071e-ed1d-4438-bf34-df79a0655e8f"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28b5e01-6c4b-4b0c-b239-14a59008004d" elementFormDefault="qualified">
    <xsd:import namespace="http://schemas.microsoft.com/office/2006/documentManagement/types"/>
    <xsd:import namespace="http://schemas.microsoft.com/office/infopath/2007/PartnerControls"/>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16FBA8-C5BE-410D-BB0F-E3A22475F58A}">
  <ds:schemaRefs/>
</ds:datastoreItem>
</file>

<file path=customXml/itemProps10.xml><?xml version="1.0" encoding="utf-8"?>
<ds:datastoreItem xmlns:ds="http://schemas.openxmlformats.org/officeDocument/2006/customXml" ds:itemID="{4B4C03A1-0A2C-421B-8A7E-3FD1DA028CD9}">
  <ds:schemaRefs>
    <ds:schemaRef ds:uri="http://purl.org/dc/dcmitype/"/>
    <ds:schemaRef ds:uri="bb0769f5-2803-4de7-9ab3-85fafc8e8b15"/>
    <ds:schemaRef ds:uri="http://purl.org/dc/terms/"/>
    <ds:schemaRef ds:uri="http://schemas.microsoft.com/office/2006/documentManagement/types"/>
    <ds:schemaRef ds:uri="http://schemas.microsoft.com/office/infopath/2007/PartnerControls"/>
    <ds:schemaRef ds:uri="http://purl.org/dc/elements/1.1/"/>
    <ds:schemaRef ds:uri="http://www.w3.org/XML/1998/namespace"/>
    <ds:schemaRef ds:uri="http://schemas.openxmlformats.org/package/2006/metadata/core-properties"/>
    <ds:schemaRef ds:uri="928b5e01-6c4b-4b0c-b239-14a59008004d"/>
    <ds:schemaRef ds:uri="53d9071e-ed1d-4438-bf34-df79a0655e8f"/>
    <ds:schemaRef ds:uri="http://schemas.microsoft.com/office/2006/metadata/properties"/>
  </ds:schemaRefs>
</ds:datastoreItem>
</file>

<file path=customXml/itemProps11.xml><?xml version="1.0" encoding="utf-8"?>
<ds:datastoreItem xmlns:ds="http://schemas.openxmlformats.org/officeDocument/2006/customXml" ds:itemID="{E499F839-5D04-432D-9FBE-57985FF95F65}">
  <ds:schemaRefs/>
</ds:datastoreItem>
</file>

<file path=customXml/itemProps12.xml><?xml version="1.0" encoding="utf-8"?>
<ds:datastoreItem xmlns:ds="http://schemas.openxmlformats.org/officeDocument/2006/customXml" ds:itemID="{2BEE8D26-84BD-4FBE-8C63-0B63885EEAE3}">
  <ds:schemaRefs/>
</ds:datastoreItem>
</file>

<file path=customXml/itemProps13.xml><?xml version="1.0" encoding="utf-8"?>
<ds:datastoreItem xmlns:ds="http://schemas.openxmlformats.org/officeDocument/2006/customXml" ds:itemID="{A01213F5-7DF0-4327-9CB5-C1BCD38DB6F5}">
  <ds:schemaRefs/>
</ds:datastoreItem>
</file>

<file path=customXml/itemProps14.xml><?xml version="1.0" encoding="utf-8"?>
<ds:datastoreItem xmlns:ds="http://schemas.openxmlformats.org/officeDocument/2006/customXml" ds:itemID="{645FB492-F8B1-4438-8D3C-E103A51B58FD}">
  <ds:schemaRefs/>
</ds:datastoreItem>
</file>

<file path=customXml/itemProps15.xml><?xml version="1.0" encoding="utf-8"?>
<ds:datastoreItem xmlns:ds="http://schemas.openxmlformats.org/officeDocument/2006/customXml" ds:itemID="{4EDAF0C0-D96C-4C20-A6EC-FDDEB6DD1B5A}">
  <ds:schemaRefs/>
</ds:datastoreItem>
</file>

<file path=customXml/itemProps16.xml><?xml version="1.0" encoding="utf-8"?>
<ds:datastoreItem xmlns:ds="http://schemas.openxmlformats.org/officeDocument/2006/customXml" ds:itemID="{F9EC4C25-0C03-4821-9A1B-723588EC0F8E}">
  <ds:schemaRefs/>
</ds:datastoreItem>
</file>

<file path=customXml/itemProps17.xml><?xml version="1.0" encoding="utf-8"?>
<ds:datastoreItem xmlns:ds="http://schemas.openxmlformats.org/officeDocument/2006/customXml" ds:itemID="{7803027A-DC32-4AF5-97CC-2691684E1727}">
  <ds:schemaRefs/>
</ds:datastoreItem>
</file>

<file path=customXml/itemProps18.xml><?xml version="1.0" encoding="utf-8"?>
<ds:datastoreItem xmlns:ds="http://schemas.openxmlformats.org/officeDocument/2006/customXml" ds:itemID="{FE10F031-3C23-4D96-8D0C-539DBBE70405}">
  <ds:schemaRefs/>
</ds:datastoreItem>
</file>

<file path=customXml/itemProps19.xml><?xml version="1.0" encoding="utf-8"?>
<ds:datastoreItem xmlns:ds="http://schemas.openxmlformats.org/officeDocument/2006/customXml" ds:itemID="{25F63A51-2109-44D5-A0A1-FDBD19A894EF}">
  <ds:schemaRefs/>
</ds:datastoreItem>
</file>

<file path=customXml/itemProps2.xml><?xml version="1.0" encoding="utf-8"?>
<ds:datastoreItem xmlns:ds="http://schemas.openxmlformats.org/officeDocument/2006/customXml" ds:itemID="{996C1DF8-7964-455E-BD52-305B73EDCC7E}">
  <ds:schemaRefs/>
</ds:datastoreItem>
</file>

<file path=customXml/itemProps20.xml><?xml version="1.0" encoding="utf-8"?>
<ds:datastoreItem xmlns:ds="http://schemas.openxmlformats.org/officeDocument/2006/customXml" ds:itemID="{098A3058-7355-4DC5-8ACF-ECA3DC49D391}">
  <ds:schemaRefs/>
</ds:datastoreItem>
</file>

<file path=customXml/itemProps21.xml><?xml version="1.0" encoding="utf-8"?>
<ds:datastoreItem xmlns:ds="http://schemas.openxmlformats.org/officeDocument/2006/customXml" ds:itemID="{92ADAB62-5217-46F4-9053-C9D78518402C}">
  <ds:schemaRefs/>
</ds:datastoreItem>
</file>

<file path=customXml/itemProps22.xml><?xml version="1.0" encoding="utf-8"?>
<ds:datastoreItem xmlns:ds="http://schemas.openxmlformats.org/officeDocument/2006/customXml" ds:itemID="{BCF3334C-7639-4D6A-A796-60699394D593}">
  <ds:schemaRefs/>
</ds:datastoreItem>
</file>

<file path=customXml/itemProps23.xml><?xml version="1.0" encoding="utf-8"?>
<ds:datastoreItem xmlns:ds="http://schemas.openxmlformats.org/officeDocument/2006/customXml" ds:itemID="{58B03B59-4E5C-42BD-9CFD-77BAAC991B47}">
  <ds:schemaRefs/>
</ds:datastoreItem>
</file>

<file path=customXml/itemProps24.xml><?xml version="1.0" encoding="utf-8"?>
<ds:datastoreItem xmlns:ds="http://schemas.openxmlformats.org/officeDocument/2006/customXml" ds:itemID="{929B1771-5C6A-4227-8F3C-16299D37AEB3}">
  <ds:schemaRefs/>
</ds:datastoreItem>
</file>

<file path=customXml/itemProps25.xml><?xml version="1.0" encoding="utf-8"?>
<ds:datastoreItem xmlns:ds="http://schemas.openxmlformats.org/officeDocument/2006/customXml" ds:itemID="{9CEEE012-EC8C-467E-B674-E705EEA7D3B8}">
  <ds:schemaRefs/>
</ds:datastoreItem>
</file>

<file path=customXml/itemProps26.xml><?xml version="1.0" encoding="utf-8"?>
<ds:datastoreItem xmlns:ds="http://schemas.openxmlformats.org/officeDocument/2006/customXml" ds:itemID="{B3B638D1-196E-4EAF-972C-48357231F07E}">
  <ds:schemaRefs/>
</ds:datastoreItem>
</file>

<file path=customXml/itemProps27.xml><?xml version="1.0" encoding="utf-8"?>
<ds:datastoreItem xmlns:ds="http://schemas.openxmlformats.org/officeDocument/2006/customXml" ds:itemID="{61702A72-94EF-46BB-8298-74CC972EB9B6}">
  <ds:schemaRefs/>
</ds:datastoreItem>
</file>

<file path=customXml/itemProps28.xml><?xml version="1.0" encoding="utf-8"?>
<ds:datastoreItem xmlns:ds="http://schemas.openxmlformats.org/officeDocument/2006/customXml" ds:itemID="{F46BE3EF-FDBA-4A02-8C25-BE8B0312ADB8}">
  <ds:schemaRefs/>
</ds:datastoreItem>
</file>

<file path=customXml/itemProps29.xml><?xml version="1.0" encoding="utf-8"?>
<ds:datastoreItem xmlns:ds="http://schemas.openxmlformats.org/officeDocument/2006/customXml" ds:itemID="{979EC5A5-0325-42DC-A1ED-7337EA05B42D}">
  <ds:schemaRefs/>
</ds:datastoreItem>
</file>

<file path=customXml/itemProps3.xml><?xml version="1.0" encoding="utf-8"?>
<ds:datastoreItem xmlns:ds="http://schemas.openxmlformats.org/officeDocument/2006/customXml" ds:itemID="{65340FBA-34D2-488A-AE96-4BFEF821565F}">
  <ds:schemaRefs/>
</ds:datastoreItem>
</file>

<file path=customXml/itemProps30.xml><?xml version="1.0" encoding="utf-8"?>
<ds:datastoreItem xmlns:ds="http://schemas.openxmlformats.org/officeDocument/2006/customXml" ds:itemID="{E9381E79-9E87-40EF-BDCB-F9E7CA343E28}">
  <ds:schemaRefs/>
</ds:datastoreItem>
</file>

<file path=customXml/itemProps31.xml><?xml version="1.0" encoding="utf-8"?>
<ds:datastoreItem xmlns:ds="http://schemas.openxmlformats.org/officeDocument/2006/customXml" ds:itemID="{992797CD-293E-4ACB-977A-005533D49243}">
  <ds:schemaRefs/>
</ds:datastoreItem>
</file>

<file path=customXml/itemProps32.xml><?xml version="1.0" encoding="utf-8"?>
<ds:datastoreItem xmlns:ds="http://schemas.openxmlformats.org/officeDocument/2006/customXml" ds:itemID="{77C94495-C4F5-4413-BF14-64F59CE533D4}">
  <ds:schemaRefs>
    <ds:schemaRef ds:uri="http://schemas.microsoft.com/sharepoint/v3/contenttype/forms"/>
  </ds:schemaRefs>
</ds:datastoreItem>
</file>

<file path=customXml/itemProps33.xml><?xml version="1.0" encoding="utf-8"?>
<ds:datastoreItem xmlns:ds="http://schemas.openxmlformats.org/officeDocument/2006/customXml" ds:itemID="{FB2513B4-3AE2-40EA-90B0-EAEB81192ECF}">
  <ds:schemaRefs/>
</ds:datastoreItem>
</file>

<file path=customXml/itemProps4.xml><?xml version="1.0" encoding="utf-8"?>
<ds:datastoreItem xmlns:ds="http://schemas.openxmlformats.org/officeDocument/2006/customXml" ds:itemID="{D4F45799-3283-4468-80AC-423D6AE1BA33}">
  <ds:schemaRefs/>
</ds:datastoreItem>
</file>

<file path=customXml/itemProps5.xml><?xml version="1.0" encoding="utf-8"?>
<ds:datastoreItem xmlns:ds="http://schemas.openxmlformats.org/officeDocument/2006/customXml" ds:itemID="{A6BBDE83-3340-406C-966D-0870BAA03BA0}">
  <ds:schemaRefs/>
</ds:datastoreItem>
</file>

<file path=customXml/itemProps6.xml><?xml version="1.0" encoding="utf-8"?>
<ds:datastoreItem xmlns:ds="http://schemas.openxmlformats.org/officeDocument/2006/customXml" ds:itemID="{20255DDA-F759-413A-BB31-398DF7883E17}">
  <ds:schemaRefs/>
</ds:datastoreItem>
</file>

<file path=customXml/itemProps7.xml><?xml version="1.0" encoding="utf-8"?>
<ds:datastoreItem xmlns:ds="http://schemas.openxmlformats.org/officeDocument/2006/customXml" ds:itemID="{71227560-9D08-4929-9332-1648FC6DF35A}">
  <ds:schemaRefs/>
</ds:datastoreItem>
</file>

<file path=customXml/itemProps8.xml><?xml version="1.0" encoding="utf-8"?>
<ds:datastoreItem xmlns:ds="http://schemas.openxmlformats.org/officeDocument/2006/customXml" ds:itemID="{EE38D520-BA83-4550-995C-730AAC24D66C}">
  <ds:schemaRefs/>
</ds:datastoreItem>
</file>

<file path=customXml/itemProps9.xml><?xml version="1.0" encoding="utf-8"?>
<ds:datastoreItem xmlns:ds="http://schemas.openxmlformats.org/officeDocument/2006/customXml" ds:itemID="{9BCBD52C-C75A-4738-8230-3B7DFD932F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0769f5-2803-4de7-9ab3-85fafc8e8b15"/>
    <ds:schemaRef ds:uri="53d9071e-ed1d-4438-bf34-df79a0655e8f"/>
    <ds:schemaRef ds:uri="928b5e01-6c4b-4b0c-b239-14a5900800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3809</TotalTime>
  <Words>562</Words>
  <Application>Microsoft Office PowerPoint</Application>
  <PresentationFormat>Widescreen</PresentationFormat>
  <Paragraphs>51</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GeoSlab703 Md BT</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Peters</dc:creator>
  <cp:lastModifiedBy>Annie Clift</cp:lastModifiedBy>
  <cp:revision>392</cp:revision>
  <dcterms:created xsi:type="dcterms:W3CDTF">2017-01-31T02:14:59Z</dcterms:created>
  <dcterms:modified xsi:type="dcterms:W3CDTF">2023-05-03T10:48:44Z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0x010100C6DBCD2B32550F45A347922F32B21B6E</vt:lpwstr>
  </property>
  <property fmtid="{D5CDD505-2E9C-101B-9397-08002B2CF9AE}" pid="3" name="MS Version">
    <vt:lpwstr>1.0.8</vt:lpwstr>
  </property>
  <property fmtid="{D5CDD505-2E9C-101B-9397-08002B2CF9AE}" pid="4" name="TemplafyTimeStamp">
    <vt:lpwstr>2021-10-29T10:10:05.5059077Z</vt:lpwstr>
  </property>
  <property fmtid="{D5CDD505-2E9C-101B-9397-08002B2CF9AE}" pid="5" name="TemplafyTenantId">
    <vt:lpwstr>avisonyoung</vt:lpwstr>
  </property>
  <property fmtid="{D5CDD505-2E9C-101B-9397-08002B2CF9AE}" pid="6" name="TemplafyTemplateId">
    <vt:lpwstr>637630142932097527</vt:lpwstr>
  </property>
  <property fmtid="{D5CDD505-2E9C-101B-9397-08002B2CF9AE}" pid="7" name="TemplafyUserProfileId">
    <vt:lpwstr>637690380114733779</vt:lpwstr>
  </property>
  <property fmtid="{D5CDD505-2E9C-101B-9397-08002B2CF9AE}" pid="8" name="TemplafyLanguageCode">
    <vt:lpwstr>en-GB</vt:lpwstr>
  </property>
</Properties>
</file>